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1"/>
  </p:notesMasterIdLst>
  <p:sldIdLst>
    <p:sldId id="256" r:id="rId2"/>
    <p:sldId id="257" r:id="rId3"/>
    <p:sldId id="344" r:id="rId4"/>
    <p:sldId id="345" r:id="rId5"/>
    <p:sldId id="339" r:id="rId6"/>
    <p:sldId id="342" r:id="rId7"/>
    <p:sldId id="343" r:id="rId8"/>
    <p:sldId id="331" r:id="rId9"/>
    <p:sldId id="381" r:id="rId10"/>
    <p:sldId id="273" r:id="rId11"/>
    <p:sldId id="268" r:id="rId12"/>
    <p:sldId id="320" r:id="rId13"/>
    <p:sldId id="321" r:id="rId14"/>
    <p:sldId id="324" r:id="rId15"/>
    <p:sldId id="260" r:id="rId16"/>
    <p:sldId id="332" r:id="rId17"/>
    <p:sldId id="275" r:id="rId18"/>
    <p:sldId id="274" r:id="rId19"/>
    <p:sldId id="347" r:id="rId20"/>
    <p:sldId id="277" r:id="rId21"/>
    <p:sldId id="350" r:id="rId22"/>
    <p:sldId id="335" r:id="rId23"/>
    <p:sldId id="276" r:id="rId24"/>
    <p:sldId id="349" r:id="rId25"/>
    <p:sldId id="353" r:id="rId26"/>
    <p:sldId id="356" r:id="rId27"/>
    <p:sldId id="352" r:id="rId28"/>
    <p:sldId id="325" r:id="rId29"/>
    <p:sldId id="357" r:id="rId30"/>
    <p:sldId id="358" r:id="rId31"/>
    <p:sldId id="382" r:id="rId32"/>
    <p:sldId id="383" r:id="rId33"/>
    <p:sldId id="384" r:id="rId34"/>
    <p:sldId id="359" r:id="rId35"/>
    <p:sldId id="351" r:id="rId36"/>
    <p:sldId id="360" r:id="rId37"/>
    <p:sldId id="369" r:id="rId38"/>
    <p:sldId id="368" r:id="rId39"/>
    <p:sldId id="361" r:id="rId40"/>
    <p:sldId id="366" r:id="rId41"/>
    <p:sldId id="362" r:id="rId42"/>
    <p:sldId id="363" r:id="rId43"/>
    <p:sldId id="364" r:id="rId44"/>
    <p:sldId id="365" r:id="rId45"/>
    <p:sldId id="280" r:id="rId46"/>
    <p:sldId id="281" r:id="rId47"/>
    <p:sldId id="388" r:id="rId48"/>
    <p:sldId id="375" r:id="rId49"/>
    <p:sldId id="333" r:id="rId50"/>
    <p:sldId id="377" r:id="rId51"/>
    <p:sldId id="262" r:id="rId52"/>
    <p:sldId id="282" r:id="rId53"/>
    <p:sldId id="284" r:id="rId54"/>
    <p:sldId id="376" r:id="rId55"/>
    <p:sldId id="264" r:id="rId56"/>
    <p:sldId id="334" r:id="rId57"/>
    <p:sldId id="378" r:id="rId58"/>
    <p:sldId id="379" r:id="rId59"/>
    <p:sldId id="380" r:id="rId60"/>
    <p:sldId id="370" r:id="rId61"/>
    <p:sldId id="371" r:id="rId62"/>
    <p:sldId id="372" r:id="rId63"/>
    <p:sldId id="385" r:id="rId64"/>
    <p:sldId id="287" r:id="rId65"/>
    <p:sldId id="292" r:id="rId66"/>
    <p:sldId id="288" r:id="rId67"/>
    <p:sldId id="373" r:id="rId68"/>
    <p:sldId id="311" r:id="rId69"/>
    <p:sldId id="387" r:id="rId70"/>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EF"/>
    <a:srgbClr val="FFF4D5"/>
    <a:srgbClr val="FFF1CD"/>
    <a:srgbClr val="FFF6E1"/>
    <a:srgbClr val="FFFFFF"/>
    <a:srgbClr val="FFFCF3"/>
    <a:srgbClr val="FFE49F"/>
    <a:srgbClr val="D9FFDE"/>
    <a:srgbClr val="A0FEAB"/>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7" autoAdjust="0"/>
    <p:restoredTop sz="94660"/>
  </p:normalViewPr>
  <p:slideViewPr>
    <p:cSldViewPr>
      <p:cViewPr varScale="1">
        <p:scale>
          <a:sx n="58" d="100"/>
          <a:sy n="58" d="100"/>
        </p:scale>
        <p:origin x="91" y="61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it-IT" altLang="it-IT" dirty="0"/>
          </a:p>
        </p:txBody>
      </p:sp>
      <p:sp>
        <p:nvSpPr>
          <p:cNvPr id="19763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endParaRPr lang="it-IT" altLang="it-IT" dirty="0"/>
          </a:p>
        </p:txBody>
      </p:sp>
      <p:sp>
        <p:nvSpPr>
          <p:cNvPr id="532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it-IT" altLang="it-IT" noProof="0" smtClean="0"/>
              <a:t>Fare clic per modificare gli stili del testo dello schema</a:t>
            </a:r>
          </a:p>
          <a:p>
            <a:pPr lvl="1"/>
            <a:r>
              <a:rPr lang="it-IT" altLang="it-IT" noProof="0" smtClean="0"/>
              <a:t>Secondo livello</a:t>
            </a:r>
          </a:p>
          <a:p>
            <a:pPr lvl="2"/>
            <a:r>
              <a:rPr lang="it-IT" altLang="it-IT" noProof="0" smtClean="0"/>
              <a:t>Terzo livello</a:t>
            </a:r>
          </a:p>
          <a:p>
            <a:pPr lvl="3"/>
            <a:r>
              <a:rPr lang="it-IT" altLang="it-IT" noProof="0" smtClean="0"/>
              <a:t>Quarto livello</a:t>
            </a:r>
          </a:p>
          <a:p>
            <a:pPr lvl="4"/>
            <a:r>
              <a:rPr lang="it-IT" altLang="it-IT" noProof="0" smtClean="0"/>
              <a:t>Quinto livello</a:t>
            </a:r>
          </a:p>
        </p:txBody>
      </p:sp>
      <p:sp>
        <p:nvSpPr>
          <p:cNvPr id="19763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it-IT" altLang="it-IT" dirty="0"/>
          </a:p>
        </p:txBody>
      </p:sp>
      <p:sp>
        <p:nvSpPr>
          <p:cNvPr id="19763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C655C1C-7F0D-425B-9F45-CABE758A97F8}" type="slidenum">
              <a:rPr lang="it-IT" altLang="it-IT"/>
              <a:pPr/>
              <a:t>‹N›</a:t>
            </a:fld>
            <a:endParaRPr lang="it-IT" altLang="it-IT"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D24B36-1551-48C8-AF01-3EFA631621D5}" type="slidenum">
              <a:rPr lang="it-IT" altLang="it-IT"/>
              <a:pPr/>
              <a:t>1</a:t>
            </a:fld>
            <a:endParaRPr lang="it-IT" altLang="it-IT" dirty="0"/>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Pietro</a:t>
            </a:r>
            <a:r>
              <a:rPr lang="it-IT" baseline="0" dirty="0" smtClean="0"/>
              <a:t> Perugino: 1442 il battesimo di Giovanni nella Cappella Sistina - Roma</a:t>
            </a:r>
            <a:endParaRPr lang="it-IT" dirty="0"/>
          </a:p>
        </p:txBody>
      </p:sp>
      <p:sp>
        <p:nvSpPr>
          <p:cNvPr id="4" name="Segnaposto numero diapositiva 3"/>
          <p:cNvSpPr>
            <a:spLocks noGrp="1"/>
          </p:cNvSpPr>
          <p:nvPr>
            <p:ph type="sldNum" sz="quarter" idx="10"/>
          </p:nvPr>
        </p:nvSpPr>
        <p:spPr/>
        <p:txBody>
          <a:bodyPr/>
          <a:lstStyle/>
          <a:p>
            <a:fld id="{2C655C1C-7F0D-425B-9F45-CABE758A97F8}" type="slidenum">
              <a:rPr lang="it-IT" altLang="it-IT" smtClean="0"/>
              <a:pPr/>
              <a:t>57</a:t>
            </a:fld>
            <a:endParaRPr lang="it-IT" altLang="it-IT" dirty="0"/>
          </a:p>
        </p:txBody>
      </p:sp>
    </p:spTree>
    <p:extLst>
      <p:ext uri="{BB962C8B-B14F-4D97-AF65-F5344CB8AC3E}">
        <p14:creationId xmlns:p14="http://schemas.microsoft.com/office/powerpoint/2010/main" val="3264519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Giotto: 1303 – 1305 Battesimo di Giovanni - Cappella degli Scrovegni (Padova)</a:t>
            </a:r>
            <a:endParaRPr lang="it-IT" dirty="0"/>
          </a:p>
        </p:txBody>
      </p:sp>
      <p:sp>
        <p:nvSpPr>
          <p:cNvPr id="4" name="Segnaposto numero diapositiva 3"/>
          <p:cNvSpPr>
            <a:spLocks noGrp="1"/>
          </p:cNvSpPr>
          <p:nvPr>
            <p:ph type="sldNum" sz="quarter" idx="10"/>
          </p:nvPr>
        </p:nvSpPr>
        <p:spPr/>
        <p:txBody>
          <a:bodyPr/>
          <a:lstStyle/>
          <a:p>
            <a:fld id="{2C655C1C-7F0D-425B-9F45-CABE758A97F8}" type="slidenum">
              <a:rPr lang="it-IT" altLang="it-IT" smtClean="0"/>
              <a:pPr/>
              <a:t>58</a:t>
            </a:fld>
            <a:endParaRPr lang="it-IT" altLang="it-IT" dirty="0"/>
          </a:p>
        </p:txBody>
      </p:sp>
    </p:spTree>
    <p:extLst>
      <p:ext uri="{BB962C8B-B14F-4D97-AF65-F5344CB8AC3E}">
        <p14:creationId xmlns:p14="http://schemas.microsoft.com/office/powerpoint/2010/main" val="24647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 sacramenti visibili nella Liturgia</a:t>
            </a:r>
            <a:endParaRPr lang="it-IT" dirty="0"/>
          </a:p>
        </p:txBody>
      </p:sp>
      <p:sp>
        <p:nvSpPr>
          <p:cNvPr id="4" name="Segnaposto numero diapositiva 3"/>
          <p:cNvSpPr>
            <a:spLocks noGrp="1"/>
          </p:cNvSpPr>
          <p:nvPr>
            <p:ph type="sldNum" sz="quarter" idx="10"/>
          </p:nvPr>
        </p:nvSpPr>
        <p:spPr/>
        <p:txBody>
          <a:bodyPr/>
          <a:lstStyle/>
          <a:p>
            <a:fld id="{2C655C1C-7F0D-425B-9F45-CABE758A97F8}" type="slidenum">
              <a:rPr lang="it-IT" altLang="it-IT" smtClean="0"/>
              <a:pPr/>
              <a:t>67</a:t>
            </a:fld>
            <a:endParaRPr lang="it-IT" altLang="it-IT" dirty="0"/>
          </a:p>
        </p:txBody>
      </p:sp>
    </p:spTree>
    <p:extLst>
      <p:ext uri="{BB962C8B-B14F-4D97-AF65-F5344CB8AC3E}">
        <p14:creationId xmlns:p14="http://schemas.microsoft.com/office/powerpoint/2010/main" val="1909664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Conversione di San Paolo del Caravaggio</a:t>
            </a:r>
            <a:endParaRPr lang="it-IT" dirty="0"/>
          </a:p>
        </p:txBody>
      </p:sp>
      <p:sp>
        <p:nvSpPr>
          <p:cNvPr id="4" name="Segnaposto numero diapositiva 3"/>
          <p:cNvSpPr>
            <a:spLocks noGrp="1"/>
          </p:cNvSpPr>
          <p:nvPr>
            <p:ph type="sldNum" sz="quarter" idx="10"/>
          </p:nvPr>
        </p:nvSpPr>
        <p:spPr/>
        <p:txBody>
          <a:bodyPr/>
          <a:lstStyle/>
          <a:p>
            <a:fld id="{2C655C1C-7F0D-425B-9F45-CABE758A97F8}" type="slidenum">
              <a:rPr lang="it-IT" altLang="it-IT" smtClean="0"/>
              <a:pPr/>
              <a:t>4</a:t>
            </a:fld>
            <a:endParaRPr lang="it-IT" altLang="it-IT" dirty="0"/>
          </a:p>
        </p:txBody>
      </p:sp>
    </p:spTree>
    <p:extLst>
      <p:ext uri="{BB962C8B-B14F-4D97-AF65-F5344CB8AC3E}">
        <p14:creationId xmlns:p14="http://schemas.microsoft.com/office/powerpoint/2010/main" val="61353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9182AE-2F1A-4F70-8122-EF5734C42F5E}" type="slidenum">
              <a:rPr lang="it-IT" altLang="it-IT" smtClean="0"/>
              <a:pPr/>
              <a:t>5</a:t>
            </a:fld>
            <a:endParaRPr lang="it-IT" altLang="it-IT" dirty="0" smtClean="0"/>
          </a:p>
        </p:txBody>
      </p:sp>
      <p:sp>
        <p:nvSpPr>
          <p:cNvPr id="532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506E5F9-945E-4835-B495-8C901ECBC0EE}" type="slidenum">
              <a:rPr lang="it-IT" altLang="it-IT" sz="1200"/>
              <a:pPr algn="r" eaLnBrk="1" hangingPunct="1"/>
              <a:t>5</a:t>
            </a:fld>
            <a:endParaRPr lang="it-IT" altLang="it-IT" sz="1200"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it-IT" altLang="it-IT" dirty="0" smtClean="0"/>
              <a:t>Link bibbia Cei come riferimento   http://www.lachiesa.it/bibbia.php?ricerca=citazione&amp;Citazione=At%209&amp;Versione_CEI74=&amp;Versione_CEI2008=3&amp;Versione_TILC=&amp;VersettoOn=1&amp;mobile=</a:t>
            </a:r>
          </a:p>
          <a:p>
            <a:pPr eaLnBrk="1" hangingPunct="1"/>
            <a:r>
              <a:rPr lang="it-IT" altLang="it-IT" dirty="0" smtClean="0"/>
              <a:t>  </a:t>
            </a:r>
          </a:p>
        </p:txBody>
      </p:sp>
    </p:spTree>
    <p:extLst>
      <p:ext uri="{BB962C8B-B14F-4D97-AF65-F5344CB8AC3E}">
        <p14:creationId xmlns:p14="http://schemas.microsoft.com/office/powerpoint/2010/main" val="225828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7962C7-623A-4383-926A-C81D01607703}" type="slidenum">
              <a:rPr lang="it-IT" altLang="it-IT" smtClean="0"/>
              <a:pPr/>
              <a:t>7</a:t>
            </a:fld>
            <a:endParaRPr lang="it-IT" altLang="it-IT" dirty="0" smtClean="0"/>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7A669F-6244-4165-8BCA-8D1766746AC4}" type="slidenum">
              <a:rPr lang="it-IT" altLang="it-IT" sz="1200"/>
              <a:pPr algn="r" eaLnBrk="1" hangingPunct="1"/>
              <a:t>7</a:t>
            </a:fld>
            <a:endParaRPr lang="it-IT" altLang="it-IT" sz="1200" dirty="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it-IT" altLang="it-IT" sz="800" b="1" dirty="0" smtClean="0"/>
              <a:t>Alcune notizie su Paolo</a:t>
            </a:r>
            <a:endParaRPr lang="it-IT" altLang="it-IT" sz="800" dirty="0" smtClean="0"/>
          </a:p>
          <a:p>
            <a:pPr eaLnBrk="1" hangingPunct="1">
              <a:lnSpc>
                <a:spcPct val="80000"/>
              </a:lnSpc>
            </a:pPr>
            <a:r>
              <a:rPr lang="it-IT" altLang="it-IT" sz="800" dirty="0" smtClean="0"/>
              <a:t>Le fonti principali per conoscere la vita di Paolo, un altro originale personaggio biblico, sono gli Atti degli Apostoli e le sue Lettere (o epistole) inserite nella Bibbia cristiana. A lui va il merito delle numerose riflessioni sia su Cristo che sulla Chiesa. </a:t>
            </a:r>
          </a:p>
          <a:p>
            <a:pPr eaLnBrk="1" hangingPunct="1">
              <a:lnSpc>
                <a:spcPct val="80000"/>
              </a:lnSpc>
            </a:pPr>
            <a:r>
              <a:rPr lang="it-IT" altLang="it-IT" sz="800" dirty="0" smtClean="0"/>
              <a:t>Paolo era un cittadino romano, ma era anche un ebreo fariseo di quelli convinti e di puro sangue. Egli era della discendenza di Beniamino: il famoso patriarca biblico.</a:t>
            </a:r>
            <a:r>
              <a:rPr lang="it-IT" altLang="it-IT" sz="800" dirty="0" smtClean="0">
                <a:hlinkClick r:id="" action="ppaction://noaction"/>
              </a:rPr>
              <a:t>[1]</a:t>
            </a:r>
            <a:r>
              <a:rPr lang="it-IT" altLang="it-IT" sz="800" dirty="0" smtClean="0"/>
              <a:t> Il suo nome ebraico era Saulo, perché appartenente, come il re Saul, alla tribù dei Beniaminiti. Fu un contemporaneo di Gesù, tuttavia non conobbe personalmente Gesù di Nazareth se non come apparizione del risorto. </a:t>
            </a:r>
          </a:p>
          <a:p>
            <a:pPr eaLnBrk="1" hangingPunct="1">
              <a:lnSpc>
                <a:spcPct val="80000"/>
              </a:lnSpc>
            </a:pPr>
            <a:r>
              <a:rPr lang="it-IT" altLang="it-IT" sz="800" dirty="0" smtClean="0"/>
              <a:t>Nacque attorno il 5 d.C.. a Tarso</a:t>
            </a:r>
            <a:r>
              <a:rPr lang="it-IT" altLang="it-IT" sz="800" dirty="0" smtClean="0">
                <a:hlinkClick r:id="" action="ppaction://noaction"/>
              </a:rPr>
              <a:t>[2]</a:t>
            </a:r>
            <a:r>
              <a:rPr lang="it-IT" altLang="it-IT" sz="800" dirty="0" smtClean="0"/>
              <a:t>, una delle città più prestigiose e importanti dell’impero romano per il centro commerciale, marittimo e culturale.</a:t>
            </a:r>
            <a:r>
              <a:rPr lang="it-IT" altLang="it-IT" sz="800" dirty="0" smtClean="0">
                <a:hlinkClick r:id="" action="ppaction://noaction"/>
              </a:rPr>
              <a:t>[3]</a:t>
            </a:r>
            <a:r>
              <a:rPr lang="it-IT" altLang="it-IT" sz="800" dirty="0" smtClean="0"/>
              <a:t> Essere cittadini di Tarso era una condizione molto prestigiosa che poteva permettere particolari garanzie e privilegi come ad esempio: non subire pene gravi come la flagellazione o la crocifissione; essere protetti contro le esecuzioni sommarie (linciaggio) o il godere del diritto di poter appellarsi direttamente all’imperatore. </a:t>
            </a:r>
          </a:p>
          <a:p>
            <a:pPr eaLnBrk="1" hangingPunct="1">
              <a:lnSpc>
                <a:spcPct val="80000"/>
              </a:lnSpc>
            </a:pPr>
            <a:r>
              <a:rPr lang="it-IT" altLang="it-IT" sz="800" dirty="0" smtClean="0"/>
              <a:t>Paolo, essendo Ebreo, aveva ulteriori privilegi. Nel 47 a.C. in una rivolta, alcuni Ebrei salvarono la vita a Cesare. Gli Ebrei ebbero da quell’anno l’esonero dal servizio militare, dal lavoro nel giorno di sabato, da certe tasse e dal culto di stato; avevano la libertà di professare la propria fede e di riscuotere, su tutto il territorio dell’impero, la tassa per il Tempio.</a:t>
            </a:r>
          </a:p>
          <a:p>
            <a:pPr eaLnBrk="1" hangingPunct="1">
              <a:lnSpc>
                <a:spcPct val="80000"/>
              </a:lnSpc>
            </a:pPr>
            <a:r>
              <a:rPr lang="it-IT" altLang="it-IT" sz="800" dirty="0" smtClean="0"/>
              <a:t>Da giovane Paolo studiò a Gerusalemme la Sacra Scrittura alla scuola del noto professore </a:t>
            </a:r>
            <a:r>
              <a:rPr lang="it-IT" altLang="it-IT" sz="800" i="1" dirty="0" smtClean="0"/>
              <a:t>Gamaliele il Vecchio</a:t>
            </a:r>
            <a:r>
              <a:rPr lang="it-IT" altLang="it-IT" sz="800" b="1" i="1" dirty="0" smtClean="0">
                <a:hlinkClick r:id="" action="ppaction://noaction"/>
              </a:rPr>
              <a:t>[4]</a:t>
            </a:r>
            <a:r>
              <a:rPr lang="it-IT" altLang="it-IT" sz="800" dirty="0" smtClean="0"/>
              <a:t> un allievo di Hillel, professore famoso per la sua interpretazione tollerante della Sacra Scrittura. </a:t>
            </a:r>
          </a:p>
          <a:p>
            <a:pPr eaLnBrk="1" hangingPunct="1">
              <a:lnSpc>
                <a:spcPct val="80000"/>
              </a:lnSpc>
            </a:pPr>
            <a:r>
              <a:rPr lang="it-IT" altLang="it-IT" sz="800" dirty="0" smtClean="0"/>
              <a:t>In uno dei suoi pellegrinaggi annuali a Gerusalemme conobbe i primi Cristiani particolarmente criticati per la loro dottrina contrastante e rivoluzionaria. Narra Luca che Paolo partecipò alla persecuzione cristiana fino a lapidare Stefano:</a:t>
            </a:r>
            <a:endParaRPr lang="it-IT" altLang="it-IT" sz="800" i="1" dirty="0" smtClean="0"/>
          </a:p>
          <a:p>
            <a:pPr eaLnBrk="1" hangingPunct="1">
              <a:lnSpc>
                <a:spcPct val="80000"/>
              </a:lnSpc>
            </a:pPr>
            <a:r>
              <a:rPr lang="it-IT" altLang="it-IT" sz="800" i="1" dirty="0" smtClean="0"/>
              <a:t>“Saulo era fra coloro che approvarono la sua uccisione. </a:t>
            </a:r>
          </a:p>
          <a:p>
            <a:pPr eaLnBrk="1" hangingPunct="1">
              <a:lnSpc>
                <a:spcPct val="80000"/>
              </a:lnSpc>
            </a:pPr>
            <a:r>
              <a:rPr lang="it-IT" altLang="it-IT" sz="800" i="1" dirty="0" smtClean="0"/>
              <a:t>In quel giorno scoppiò una violenta persecuzione contro la Chiesa di Gerusalemme e tutti, ad eccezione degli apostoli, furono dispersi nelle regioni della Giudea e della Samaria. Persone pie seppellirono Stefano e fecero un grande lutto per lui. Saulo intanto infuriava contro la Chiesa ed entrando nelle case prendeva uomini e donne e li faceva mettere in prigione.”</a:t>
            </a:r>
            <a:r>
              <a:rPr lang="it-IT" altLang="it-IT" sz="800" dirty="0" smtClean="0"/>
              <a:t> (Atti 8,1 - 3).</a:t>
            </a:r>
          </a:p>
          <a:p>
            <a:pPr eaLnBrk="1" hangingPunct="1">
              <a:lnSpc>
                <a:spcPct val="80000"/>
              </a:lnSpc>
            </a:pPr>
            <a:r>
              <a:rPr lang="it-IT" altLang="it-IT" sz="800" dirty="0" smtClean="0"/>
              <a:t>Damasco era una città dove andavano spesso a rifugiarsi i Cristiani: una “riserva naturale” che a Paolo non poteva sottrarsi. </a:t>
            </a:r>
          </a:p>
          <a:p>
            <a:pPr eaLnBrk="1" hangingPunct="1">
              <a:lnSpc>
                <a:spcPct val="80000"/>
              </a:lnSpc>
            </a:pPr>
            <a:r>
              <a:rPr lang="it-IT" altLang="it-IT" sz="800" dirty="0" smtClean="0"/>
              <a:t>Un giorno mentre Paolo percorreva la strada per arrestare i Cristiani avvenne un fatto straordinario. Luca, negli Atti degli apostoli lo racconta tre volte</a:t>
            </a:r>
            <a:r>
              <a:rPr lang="it-IT" altLang="it-IT" sz="800" dirty="0" smtClean="0">
                <a:hlinkClick r:id="" action="ppaction://noaction"/>
              </a:rPr>
              <a:t>[5]</a:t>
            </a:r>
            <a:r>
              <a:rPr lang="it-IT" altLang="it-IT" sz="800" dirty="0" smtClean="0"/>
              <a:t> e lo presenta come una grande manifestazione di Dio nello stile dell’Antico Testamento (es. Mosè) e non come apparizione di Gesù Risorto agli Apostoli.</a:t>
            </a:r>
          </a:p>
          <a:p>
            <a:pPr eaLnBrk="1" hangingPunct="1">
              <a:lnSpc>
                <a:spcPct val="80000"/>
              </a:lnSpc>
            </a:pPr>
            <a:r>
              <a:rPr lang="it-IT" altLang="it-IT" sz="800" dirty="0" smtClean="0"/>
              <a:t>“Saulo frattanto, sempre fremente minaccia strage contro i discepoli del Signore, si presentò al sommo sacerdote e gli chiese lettere per le sinagoghe di Damasco al fine di essere autorizzato a condurre in catene a Gerusalemme uomini e donne, seguaci della dottrina di Cristo, che avesse trovati. E avvenne che, mentre era in viaggio e stava per avvicinarsi a Damasco, all'improvviso lo avvolse una luce dal Cielo e cadendo a terra udì una voce che gli diceva: </a:t>
            </a:r>
            <a:endParaRPr lang="it-IT" altLang="it-IT" sz="800" i="1" dirty="0" smtClean="0"/>
          </a:p>
          <a:p>
            <a:pPr eaLnBrk="1" hangingPunct="1">
              <a:lnSpc>
                <a:spcPct val="80000"/>
              </a:lnSpc>
            </a:pPr>
            <a:r>
              <a:rPr lang="it-IT" altLang="it-IT" sz="800" i="1" dirty="0" smtClean="0"/>
              <a:t>«Saulo, Saulo, perché mi perseguiti?».</a:t>
            </a:r>
            <a:endParaRPr lang="it-IT" altLang="it-IT" sz="800" dirty="0" smtClean="0"/>
          </a:p>
          <a:p>
            <a:pPr eaLnBrk="1" hangingPunct="1">
              <a:lnSpc>
                <a:spcPct val="80000"/>
              </a:lnSpc>
            </a:pPr>
            <a:r>
              <a:rPr lang="it-IT" altLang="it-IT" sz="800" dirty="0" smtClean="0"/>
              <a:t>Rispose: </a:t>
            </a:r>
            <a:endParaRPr lang="it-IT" altLang="it-IT" sz="800" i="1" dirty="0" smtClean="0"/>
          </a:p>
          <a:p>
            <a:pPr eaLnBrk="1" hangingPunct="1">
              <a:lnSpc>
                <a:spcPct val="80000"/>
              </a:lnSpc>
            </a:pPr>
            <a:r>
              <a:rPr lang="it-IT" altLang="it-IT" sz="800" i="1" dirty="0" smtClean="0"/>
              <a:t>«Chi sei, o Signore?».</a:t>
            </a:r>
            <a:r>
              <a:rPr lang="it-IT" altLang="it-IT" sz="800" dirty="0" smtClean="0"/>
              <a:t> </a:t>
            </a:r>
          </a:p>
          <a:p>
            <a:pPr eaLnBrk="1" hangingPunct="1">
              <a:lnSpc>
                <a:spcPct val="80000"/>
              </a:lnSpc>
            </a:pPr>
            <a:r>
              <a:rPr lang="it-IT" altLang="it-IT" sz="800" dirty="0" smtClean="0"/>
              <a:t>E la voce: </a:t>
            </a:r>
            <a:endParaRPr lang="it-IT" altLang="it-IT" sz="800" i="1" dirty="0" smtClean="0"/>
          </a:p>
          <a:p>
            <a:pPr eaLnBrk="1" hangingPunct="1">
              <a:lnSpc>
                <a:spcPct val="80000"/>
              </a:lnSpc>
            </a:pPr>
            <a:r>
              <a:rPr lang="it-IT" altLang="it-IT" sz="800" i="1" dirty="0" smtClean="0"/>
              <a:t>Io sono Gesù, che tu perseguiti!</a:t>
            </a:r>
            <a:r>
              <a:rPr lang="it-IT" altLang="it-IT" sz="800" dirty="0" smtClean="0"/>
              <a:t> (Atti 9,1 - 5).</a:t>
            </a:r>
          </a:p>
          <a:p>
            <a:pPr eaLnBrk="1" hangingPunct="1">
              <a:lnSpc>
                <a:spcPct val="80000"/>
              </a:lnSpc>
            </a:pPr>
            <a:r>
              <a:rPr lang="it-IT" altLang="it-IT" sz="800" dirty="0" smtClean="0"/>
              <a:t>Ma Paolo perseguitava i Cristiani, non Gesù di Nazareth! Non aveva mai avuto l’occasione di conoscerlo in vita.</a:t>
            </a:r>
          </a:p>
          <a:p>
            <a:pPr eaLnBrk="1" hangingPunct="1">
              <a:lnSpc>
                <a:spcPct val="80000"/>
              </a:lnSpc>
            </a:pPr>
            <a:r>
              <a:rPr lang="it-IT" altLang="it-IT" sz="800" dirty="0" smtClean="0"/>
              <a:t>Riflettendo su questa frase rivelata a Paolo è come se Gesù avesse detto che Lui è l’insieme di tutti i Cristiani perseguitati. Ma l’insieme dei Cristiani è anche la Chiesa. Tale frase porterà Paolo a concludere che la Chiesa è anche la continuazione del misterioso corpo di Cristo. </a:t>
            </a:r>
          </a:p>
          <a:p>
            <a:pPr eaLnBrk="1" hangingPunct="1">
              <a:lnSpc>
                <a:spcPct val="80000"/>
              </a:lnSpc>
            </a:pPr>
            <a:r>
              <a:rPr lang="it-IT" altLang="it-IT" sz="800" dirty="0" smtClean="0"/>
              <a:t>Ma quale Cristo? </a:t>
            </a:r>
          </a:p>
          <a:p>
            <a:pPr eaLnBrk="1" hangingPunct="1">
              <a:lnSpc>
                <a:spcPct val="80000"/>
              </a:lnSpc>
            </a:pPr>
            <a:r>
              <a:rPr lang="it-IT" altLang="it-IT" sz="800" dirty="0" smtClean="0"/>
              <a:t>Non il Gesù di Nazareth prima della crocifissione! Ma quello che a Paolo si è rivelato per la prima volta sulla via che conduce a Damasco: il Risorto. Tutto quello che si afferma di Cristo Risorto vale anche per l’insieme dei Cristiani, cioè la Chiesa. Paolo fu il primo a scoprire che la Chiesa è anche la continuazione del “Corpo mistico” di Cristo Risorto. (Vedi § n. 380)</a:t>
            </a:r>
          </a:p>
          <a:p>
            <a:pPr eaLnBrk="1" hangingPunct="1">
              <a:lnSpc>
                <a:spcPct val="80000"/>
              </a:lnSpc>
            </a:pPr>
            <a:r>
              <a:rPr lang="it-IT" altLang="it-IT" sz="800" dirty="0" smtClean="0"/>
              <a:t>Dopo un periodo di raccoglimento e di maturazione (era proprio necessario altrimenti avrebbe perseguitato anche gli Ebrei che ebbero ucciso Gesù), si dedicò alla predicazione del Vangelo fra gli abitanti della Grecia e dell'Asia Minore, meritandosi il titolo di </a:t>
            </a:r>
            <a:r>
              <a:rPr lang="it-IT" altLang="it-IT" sz="800" i="1" dirty="0" smtClean="0"/>
              <a:t>«apostolo delle genti».</a:t>
            </a:r>
            <a:r>
              <a:rPr lang="it-IT" altLang="it-IT" sz="800" dirty="0" smtClean="0"/>
              <a:t> Da persecutore di cristiani, a cristiano di quelli convinti e senza riserve! E tutto per un’apparizione!</a:t>
            </a:r>
          </a:p>
          <a:p>
            <a:pPr eaLnBrk="1" hangingPunct="1">
              <a:lnSpc>
                <a:spcPct val="80000"/>
              </a:lnSpc>
            </a:pPr>
            <a:r>
              <a:rPr lang="it-IT" altLang="it-IT" sz="800" dirty="0" smtClean="0"/>
              <a:t>Umanamente parlando non sarebbe spiegabile un capovolgimento di idee che lo porta dalla parte di quelli che rischiano di essere crocifissi.</a:t>
            </a:r>
          </a:p>
          <a:p>
            <a:pPr eaLnBrk="1" hangingPunct="1">
              <a:lnSpc>
                <a:spcPct val="80000"/>
              </a:lnSpc>
            </a:pPr>
            <a:r>
              <a:rPr lang="it-IT" altLang="it-IT" sz="800" dirty="0" smtClean="0"/>
              <a:t>A poco a poco il centro della fede cristiana presente a Gerusalemme (Ebrei convertiti al Cristianesimo) si spostò alle zone di influsso greco-pagano. </a:t>
            </a:r>
          </a:p>
          <a:p>
            <a:pPr eaLnBrk="1" hangingPunct="1">
              <a:lnSpc>
                <a:spcPct val="80000"/>
              </a:lnSpc>
            </a:pPr>
            <a:r>
              <a:rPr lang="it-IT" altLang="it-IT" sz="800" dirty="0" smtClean="0"/>
              <a:t>Nel primo viaggio missionario di Paolo (45-49) fu accompagnato da Giovanni Marco: Paolo fu subito duramente perseguitato dagli ex correligionari che lo consideravano un traditore. Ovvio! </a:t>
            </a:r>
          </a:p>
          <a:p>
            <a:pPr eaLnBrk="1" hangingPunct="1">
              <a:lnSpc>
                <a:spcPct val="80000"/>
              </a:lnSpc>
            </a:pPr>
            <a:r>
              <a:rPr lang="it-IT" altLang="it-IT" sz="800" dirty="0" smtClean="0"/>
              <a:t>A Listra, per esempio, l'apostolo subì una lapidazione e, creduto morto, venne trascinato fuori dalla città. Il viaggio si concluse ad Antiòchia, da dove erano partiti, naturalmente! Anche a quei tempi non era così facile convertirsi.</a:t>
            </a:r>
          </a:p>
          <a:p>
            <a:pPr eaLnBrk="1" hangingPunct="1">
              <a:lnSpc>
                <a:spcPct val="80000"/>
              </a:lnSpc>
            </a:pPr>
            <a:r>
              <a:rPr lang="it-IT" altLang="it-IT" sz="800" dirty="0" smtClean="0"/>
              <a:t/>
            </a:r>
            <a:br>
              <a:rPr lang="it-IT" altLang="it-IT" sz="800" dirty="0" smtClean="0"/>
            </a:br>
            <a:r>
              <a:rPr lang="it-IT" altLang="it-IT" sz="800" dirty="0" smtClean="0">
                <a:hlinkClick r:id="" action="ppaction://noaction"/>
              </a:rPr>
              <a:t>[1]</a:t>
            </a:r>
            <a:r>
              <a:rPr lang="it-IT" altLang="it-IT" sz="800" dirty="0" smtClean="0"/>
              <a:t>E’ il figlio minore e prediletto di Giacobbe e di Rachele che morì dandolo alla luce Gn. 35,16-20.</a:t>
            </a:r>
            <a:endParaRPr lang="it-IT" altLang="it-IT" sz="800" dirty="0" smtClean="0">
              <a:hlinkClick r:id="" action="ppaction://noaction"/>
            </a:endParaRPr>
          </a:p>
          <a:p>
            <a:pPr eaLnBrk="1" hangingPunct="1">
              <a:lnSpc>
                <a:spcPct val="80000"/>
              </a:lnSpc>
            </a:pPr>
            <a:r>
              <a:rPr lang="it-IT" altLang="it-IT" sz="800" dirty="0" smtClean="0">
                <a:hlinkClick r:id="" action="ppaction://noaction"/>
              </a:rPr>
              <a:t>[2]</a:t>
            </a:r>
            <a:r>
              <a:rPr lang="it-IT" altLang="it-IT" sz="800" dirty="0" smtClean="0"/>
              <a:t> </a:t>
            </a:r>
            <a:r>
              <a:rPr lang="it-IT" altLang="it-IT" sz="800" b="1" i="1" dirty="0" smtClean="0"/>
              <a:t>Tarso.</a:t>
            </a:r>
            <a:r>
              <a:rPr lang="it-IT" altLang="it-IT" sz="800" dirty="0" smtClean="0"/>
              <a:t> Città della Turchia, fu conquistata da Alessandro Magno. Per la sua floridezza in età romana fu capitale della Cilicia e rinomato centro culturale. Tale rimase anche sotto l'impero bizantino.</a:t>
            </a:r>
            <a:endParaRPr lang="it-IT" altLang="it-IT" sz="800" dirty="0" smtClean="0">
              <a:hlinkClick r:id="" action="ppaction://noaction"/>
            </a:endParaRPr>
          </a:p>
          <a:p>
            <a:pPr eaLnBrk="1" hangingPunct="1">
              <a:lnSpc>
                <a:spcPct val="80000"/>
              </a:lnSpc>
            </a:pPr>
            <a:r>
              <a:rPr lang="it-IT" altLang="it-IT" sz="800" dirty="0" smtClean="0">
                <a:hlinkClick r:id="" action="ppaction://noaction"/>
              </a:rPr>
              <a:t>[3]</a:t>
            </a:r>
            <a:r>
              <a:rPr lang="it-IT" altLang="it-IT" sz="800" dirty="0" smtClean="0"/>
              <a:t> Filippesi 3,5-7.</a:t>
            </a:r>
            <a:endParaRPr lang="it-IT" altLang="it-IT" sz="800" dirty="0" smtClean="0">
              <a:hlinkClick r:id="" action="ppaction://noaction"/>
            </a:endParaRPr>
          </a:p>
          <a:p>
            <a:pPr eaLnBrk="1" hangingPunct="1">
              <a:lnSpc>
                <a:spcPct val="80000"/>
              </a:lnSpc>
            </a:pPr>
            <a:r>
              <a:rPr lang="it-IT" altLang="it-IT" sz="800" dirty="0" smtClean="0">
                <a:hlinkClick r:id="" action="ppaction://noaction"/>
              </a:rPr>
              <a:t>[4]</a:t>
            </a:r>
            <a:r>
              <a:rPr lang="it-IT" altLang="it-IT" sz="800" dirty="0" smtClean="0"/>
              <a:t> At. 5,34 - 39.</a:t>
            </a:r>
            <a:endParaRPr lang="it-IT" altLang="it-IT" sz="800" dirty="0" smtClean="0">
              <a:hlinkClick r:id="" action="ppaction://noaction"/>
            </a:endParaRPr>
          </a:p>
          <a:p>
            <a:pPr eaLnBrk="1" hangingPunct="1">
              <a:lnSpc>
                <a:spcPct val="80000"/>
              </a:lnSpc>
            </a:pPr>
            <a:r>
              <a:rPr lang="it-IT" altLang="it-IT" sz="800" dirty="0" smtClean="0">
                <a:hlinkClick r:id="" action="ppaction://noaction"/>
              </a:rPr>
              <a:t>[5]</a:t>
            </a:r>
            <a:r>
              <a:rPr lang="it-IT" altLang="it-IT" sz="800" dirty="0" smtClean="0"/>
              <a:t> Atti cap. 9; cap. 22; cap. 26.</a:t>
            </a:r>
          </a:p>
        </p:txBody>
      </p:sp>
    </p:spTree>
    <p:extLst>
      <p:ext uri="{BB962C8B-B14F-4D97-AF65-F5344CB8AC3E}">
        <p14:creationId xmlns:p14="http://schemas.microsoft.com/office/powerpoint/2010/main" val="341298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2A3099-8D74-4077-A612-ADDBB2BF6A6E}" type="slidenum">
              <a:rPr lang="it-IT" altLang="it-IT"/>
              <a:pPr/>
              <a:t>9</a:t>
            </a:fld>
            <a:endParaRPr lang="it-IT" altLang="it-IT" dirty="0"/>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smtClean="0"/>
          </a:p>
        </p:txBody>
      </p:sp>
    </p:spTree>
    <p:extLst>
      <p:ext uri="{BB962C8B-B14F-4D97-AF65-F5344CB8AC3E}">
        <p14:creationId xmlns:p14="http://schemas.microsoft.com/office/powerpoint/2010/main" val="1464187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Comunica agli uomini</a:t>
            </a:r>
            <a:r>
              <a:rPr lang="it-IT" baseline="0" dirty="0" smtClean="0"/>
              <a:t> la volontà di Dio e dona agli uomini le «Grazie» di Dio</a:t>
            </a:r>
            <a:endParaRPr lang="it-IT" dirty="0"/>
          </a:p>
        </p:txBody>
      </p:sp>
      <p:sp>
        <p:nvSpPr>
          <p:cNvPr id="4" name="Segnaposto numero diapositiva 3"/>
          <p:cNvSpPr>
            <a:spLocks noGrp="1"/>
          </p:cNvSpPr>
          <p:nvPr>
            <p:ph type="sldNum" sz="quarter" idx="10"/>
          </p:nvPr>
        </p:nvSpPr>
        <p:spPr/>
        <p:txBody>
          <a:bodyPr/>
          <a:lstStyle/>
          <a:p>
            <a:fld id="{2C655C1C-7F0D-425B-9F45-CABE758A97F8}" type="slidenum">
              <a:rPr lang="it-IT" altLang="it-IT" smtClean="0"/>
              <a:pPr/>
              <a:t>19</a:t>
            </a:fld>
            <a:endParaRPr lang="it-IT" altLang="it-IT" dirty="0"/>
          </a:p>
        </p:txBody>
      </p:sp>
    </p:spTree>
    <p:extLst>
      <p:ext uri="{BB962C8B-B14F-4D97-AF65-F5344CB8AC3E}">
        <p14:creationId xmlns:p14="http://schemas.microsoft.com/office/powerpoint/2010/main" val="2343647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Ultima Cena Pasquale</a:t>
            </a:r>
            <a:endParaRPr lang="it-IT" dirty="0"/>
          </a:p>
        </p:txBody>
      </p:sp>
      <p:sp>
        <p:nvSpPr>
          <p:cNvPr id="4" name="Segnaposto numero diapositiva 3"/>
          <p:cNvSpPr>
            <a:spLocks noGrp="1"/>
          </p:cNvSpPr>
          <p:nvPr>
            <p:ph type="sldNum" sz="quarter" idx="10"/>
          </p:nvPr>
        </p:nvSpPr>
        <p:spPr/>
        <p:txBody>
          <a:bodyPr/>
          <a:lstStyle/>
          <a:p>
            <a:fld id="{2C655C1C-7F0D-425B-9F45-CABE758A97F8}" type="slidenum">
              <a:rPr lang="it-IT" altLang="it-IT" smtClean="0"/>
              <a:pPr/>
              <a:t>26</a:t>
            </a:fld>
            <a:endParaRPr lang="it-IT" altLang="it-IT" dirty="0"/>
          </a:p>
        </p:txBody>
      </p:sp>
    </p:spTree>
    <p:extLst>
      <p:ext uri="{BB962C8B-B14F-4D97-AF65-F5344CB8AC3E}">
        <p14:creationId xmlns:p14="http://schemas.microsoft.com/office/powerpoint/2010/main" val="144754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Papa Francesco invita i poveri di Roma,</a:t>
            </a:r>
            <a:r>
              <a:rPr lang="it-IT" baseline="0" dirty="0" smtClean="0"/>
              <a:t> mendicanti ecc. a pranzo nella Sala </a:t>
            </a:r>
            <a:r>
              <a:rPr lang="it-IT" sz="1200" b="0" i="0" kern="1200" dirty="0" smtClean="0">
                <a:solidFill>
                  <a:schemeClr val="tx1"/>
                </a:solidFill>
                <a:effectLst/>
                <a:latin typeface="Arial" panose="020B0604020202020204" pitchFamily="34" charset="0"/>
                <a:ea typeface="+mn-ea"/>
                <a:cs typeface="+mn-cs"/>
              </a:rPr>
              <a:t>opo la messa celebrata dal Papa alle 10, in 1.500 prenderanno parte ad un pranzo insieme al Papa nell’Aula Paolo VI. </a:t>
            </a:r>
            <a:r>
              <a:rPr lang="it-IT" baseline="0" dirty="0" smtClean="0"/>
              <a:t>Nervi del Vaticano</a:t>
            </a:r>
            <a:endParaRPr lang="it-IT" dirty="0"/>
          </a:p>
        </p:txBody>
      </p:sp>
      <p:sp>
        <p:nvSpPr>
          <p:cNvPr id="4" name="Segnaposto numero diapositiva 3"/>
          <p:cNvSpPr>
            <a:spLocks noGrp="1"/>
          </p:cNvSpPr>
          <p:nvPr>
            <p:ph type="sldNum" sz="quarter" idx="10"/>
          </p:nvPr>
        </p:nvSpPr>
        <p:spPr/>
        <p:txBody>
          <a:bodyPr/>
          <a:lstStyle/>
          <a:p>
            <a:fld id="{2C655C1C-7F0D-425B-9F45-CABE758A97F8}" type="slidenum">
              <a:rPr lang="it-IT" altLang="it-IT" smtClean="0"/>
              <a:pPr/>
              <a:t>32</a:t>
            </a:fld>
            <a:endParaRPr lang="it-IT" altLang="it-IT" dirty="0"/>
          </a:p>
        </p:txBody>
      </p:sp>
    </p:spTree>
    <p:extLst>
      <p:ext uri="{BB962C8B-B14F-4D97-AF65-F5344CB8AC3E}">
        <p14:creationId xmlns:p14="http://schemas.microsoft.com/office/powerpoint/2010/main" val="33682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famiglia è la CHIESA  domestica</a:t>
            </a:r>
            <a:endParaRPr lang="it-IT" dirty="0"/>
          </a:p>
        </p:txBody>
      </p:sp>
      <p:sp>
        <p:nvSpPr>
          <p:cNvPr id="4" name="Segnaposto numero diapositiva 3"/>
          <p:cNvSpPr>
            <a:spLocks noGrp="1"/>
          </p:cNvSpPr>
          <p:nvPr>
            <p:ph type="sldNum" sz="quarter" idx="10"/>
          </p:nvPr>
        </p:nvSpPr>
        <p:spPr/>
        <p:txBody>
          <a:bodyPr/>
          <a:lstStyle/>
          <a:p>
            <a:fld id="{2C655C1C-7F0D-425B-9F45-CABE758A97F8}" type="slidenum">
              <a:rPr lang="it-IT" altLang="it-IT" smtClean="0"/>
              <a:pPr/>
              <a:t>47</a:t>
            </a:fld>
            <a:endParaRPr lang="it-IT" altLang="it-IT" dirty="0"/>
          </a:p>
        </p:txBody>
      </p:sp>
    </p:spTree>
    <p:extLst>
      <p:ext uri="{BB962C8B-B14F-4D97-AF65-F5344CB8AC3E}">
        <p14:creationId xmlns:p14="http://schemas.microsoft.com/office/powerpoint/2010/main" val="991753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endParaRPr lang="it-IT" altLang="it-IT" dirty="0"/>
          </a:p>
        </p:txBody>
      </p:sp>
      <p:sp>
        <p:nvSpPr>
          <p:cNvPr id="5" name="Footer Placeholder 4"/>
          <p:cNvSpPr>
            <a:spLocks noGrp="1"/>
          </p:cNvSpPr>
          <p:nvPr>
            <p:ph type="ftr" sz="quarter" idx="11"/>
          </p:nvPr>
        </p:nvSpPr>
        <p:spPr/>
        <p:txBody>
          <a:bodyPr/>
          <a:lstStyle/>
          <a:p>
            <a:pPr>
              <a:defRPr/>
            </a:pPr>
            <a:endParaRPr lang="it-IT" altLang="it-IT" dirty="0"/>
          </a:p>
        </p:txBody>
      </p:sp>
      <p:sp>
        <p:nvSpPr>
          <p:cNvPr id="6" name="Slide Number Placeholder 5"/>
          <p:cNvSpPr>
            <a:spLocks noGrp="1"/>
          </p:cNvSpPr>
          <p:nvPr>
            <p:ph type="sldNum" sz="quarter" idx="12"/>
          </p:nvPr>
        </p:nvSpPr>
        <p:spPr/>
        <p:txBody>
          <a:bodyPr/>
          <a:lstStyle/>
          <a:p>
            <a:fld id="{32C978DC-86EC-448B-8220-0B9B854E9596}" type="slidenum">
              <a:rPr lang="it-IT" altLang="it-IT" smtClean="0"/>
              <a:pPr/>
              <a:t>‹N›</a:t>
            </a:fld>
            <a:endParaRPr lang="it-IT" altLang="it-IT" dirty="0"/>
          </a:p>
        </p:txBody>
      </p:sp>
    </p:spTree>
    <p:extLst>
      <p:ext uri="{BB962C8B-B14F-4D97-AF65-F5344CB8AC3E}">
        <p14:creationId xmlns:p14="http://schemas.microsoft.com/office/powerpoint/2010/main" val="3356996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a:defRPr/>
            </a:pPr>
            <a:endParaRPr lang="it-IT" altLang="it-IT" dirty="0"/>
          </a:p>
        </p:txBody>
      </p:sp>
      <p:sp>
        <p:nvSpPr>
          <p:cNvPr id="5" name="Footer Placeholder 4"/>
          <p:cNvSpPr>
            <a:spLocks noGrp="1"/>
          </p:cNvSpPr>
          <p:nvPr>
            <p:ph type="ftr" sz="quarter" idx="11"/>
          </p:nvPr>
        </p:nvSpPr>
        <p:spPr/>
        <p:txBody>
          <a:bodyPr/>
          <a:lstStyle/>
          <a:p>
            <a:pPr>
              <a:defRPr/>
            </a:pPr>
            <a:endParaRPr lang="it-IT" altLang="it-IT" dirty="0"/>
          </a:p>
        </p:txBody>
      </p:sp>
      <p:sp>
        <p:nvSpPr>
          <p:cNvPr id="6" name="Slide Number Placeholder 5"/>
          <p:cNvSpPr>
            <a:spLocks noGrp="1"/>
          </p:cNvSpPr>
          <p:nvPr>
            <p:ph type="sldNum" sz="quarter" idx="12"/>
          </p:nvPr>
        </p:nvSpPr>
        <p:spPr/>
        <p:txBody>
          <a:bodyPr/>
          <a:lstStyle/>
          <a:p>
            <a:fld id="{E11348BC-61BB-4470-987B-C90C7440DFC6}" type="slidenum">
              <a:rPr lang="it-IT" altLang="it-IT" smtClean="0"/>
              <a:pPr/>
              <a:t>‹N›</a:t>
            </a:fld>
            <a:endParaRPr lang="it-IT" altLang="it-IT" dirty="0"/>
          </a:p>
        </p:txBody>
      </p:sp>
    </p:spTree>
    <p:extLst>
      <p:ext uri="{BB962C8B-B14F-4D97-AF65-F5344CB8AC3E}">
        <p14:creationId xmlns:p14="http://schemas.microsoft.com/office/powerpoint/2010/main" val="228726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a:defRPr/>
            </a:pPr>
            <a:endParaRPr lang="it-IT" altLang="it-IT" dirty="0"/>
          </a:p>
        </p:txBody>
      </p:sp>
      <p:sp>
        <p:nvSpPr>
          <p:cNvPr id="5" name="Footer Placeholder 4"/>
          <p:cNvSpPr>
            <a:spLocks noGrp="1"/>
          </p:cNvSpPr>
          <p:nvPr>
            <p:ph type="ftr" sz="quarter" idx="11"/>
          </p:nvPr>
        </p:nvSpPr>
        <p:spPr/>
        <p:txBody>
          <a:bodyPr/>
          <a:lstStyle/>
          <a:p>
            <a:pPr>
              <a:defRPr/>
            </a:pPr>
            <a:endParaRPr lang="it-IT" altLang="it-IT" dirty="0"/>
          </a:p>
        </p:txBody>
      </p:sp>
      <p:sp>
        <p:nvSpPr>
          <p:cNvPr id="6" name="Slide Number Placeholder 5"/>
          <p:cNvSpPr>
            <a:spLocks noGrp="1"/>
          </p:cNvSpPr>
          <p:nvPr>
            <p:ph type="sldNum" sz="quarter" idx="12"/>
          </p:nvPr>
        </p:nvSpPr>
        <p:spPr/>
        <p:txBody>
          <a:bodyPr/>
          <a:lstStyle/>
          <a:p>
            <a:fld id="{23DE1625-20D0-46C7-B9A0-9349EE1C5084}" type="slidenum">
              <a:rPr lang="it-IT" altLang="it-IT" smtClean="0"/>
              <a:pPr/>
              <a:t>‹N›</a:t>
            </a:fld>
            <a:endParaRPr lang="it-IT" altLang="it-IT" dirty="0"/>
          </a:p>
        </p:txBody>
      </p:sp>
    </p:spTree>
    <p:extLst>
      <p:ext uri="{BB962C8B-B14F-4D97-AF65-F5344CB8AC3E}">
        <p14:creationId xmlns:p14="http://schemas.microsoft.com/office/powerpoint/2010/main" val="3317354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a:defRPr/>
            </a:pPr>
            <a:endParaRPr lang="it-IT" altLang="it-IT" dirty="0"/>
          </a:p>
        </p:txBody>
      </p:sp>
      <p:sp>
        <p:nvSpPr>
          <p:cNvPr id="5" name="Footer Placeholder 4"/>
          <p:cNvSpPr>
            <a:spLocks noGrp="1"/>
          </p:cNvSpPr>
          <p:nvPr>
            <p:ph type="ftr" sz="quarter" idx="11"/>
          </p:nvPr>
        </p:nvSpPr>
        <p:spPr/>
        <p:txBody>
          <a:bodyPr/>
          <a:lstStyle/>
          <a:p>
            <a:pPr>
              <a:defRPr/>
            </a:pPr>
            <a:endParaRPr lang="it-IT" altLang="it-IT" dirty="0"/>
          </a:p>
        </p:txBody>
      </p:sp>
      <p:sp>
        <p:nvSpPr>
          <p:cNvPr id="6" name="Slide Number Placeholder 5"/>
          <p:cNvSpPr>
            <a:spLocks noGrp="1"/>
          </p:cNvSpPr>
          <p:nvPr>
            <p:ph type="sldNum" sz="quarter" idx="12"/>
          </p:nvPr>
        </p:nvSpPr>
        <p:spPr/>
        <p:txBody>
          <a:bodyPr/>
          <a:lstStyle/>
          <a:p>
            <a:fld id="{7D94D2C7-C7FB-4D06-ADCD-E4793FFE2BE4}" type="slidenum">
              <a:rPr lang="it-IT" altLang="it-IT" smtClean="0"/>
              <a:pPr/>
              <a:t>‹N›</a:t>
            </a:fld>
            <a:endParaRPr lang="it-IT" altLang="it-IT" dirty="0"/>
          </a:p>
        </p:txBody>
      </p:sp>
    </p:spTree>
    <p:extLst>
      <p:ext uri="{BB962C8B-B14F-4D97-AF65-F5344CB8AC3E}">
        <p14:creationId xmlns:p14="http://schemas.microsoft.com/office/powerpoint/2010/main" val="190234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pPr>
              <a:defRPr/>
            </a:pPr>
            <a:endParaRPr lang="it-IT" altLang="it-IT" dirty="0"/>
          </a:p>
        </p:txBody>
      </p:sp>
      <p:sp>
        <p:nvSpPr>
          <p:cNvPr id="5" name="Footer Placeholder 4"/>
          <p:cNvSpPr>
            <a:spLocks noGrp="1"/>
          </p:cNvSpPr>
          <p:nvPr>
            <p:ph type="ftr" sz="quarter" idx="11"/>
          </p:nvPr>
        </p:nvSpPr>
        <p:spPr/>
        <p:txBody>
          <a:bodyPr/>
          <a:lstStyle/>
          <a:p>
            <a:pPr>
              <a:defRPr/>
            </a:pPr>
            <a:endParaRPr lang="it-IT" altLang="it-IT" dirty="0"/>
          </a:p>
        </p:txBody>
      </p:sp>
      <p:sp>
        <p:nvSpPr>
          <p:cNvPr id="6" name="Slide Number Placeholder 5"/>
          <p:cNvSpPr>
            <a:spLocks noGrp="1"/>
          </p:cNvSpPr>
          <p:nvPr>
            <p:ph type="sldNum" sz="quarter" idx="12"/>
          </p:nvPr>
        </p:nvSpPr>
        <p:spPr/>
        <p:txBody>
          <a:bodyPr/>
          <a:lstStyle/>
          <a:p>
            <a:fld id="{56834554-B309-4937-9066-3E5CF426D228}" type="slidenum">
              <a:rPr lang="it-IT" altLang="it-IT" smtClean="0"/>
              <a:pPr/>
              <a:t>‹N›</a:t>
            </a:fld>
            <a:endParaRPr lang="it-IT" altLang="it-IT" dirty="0"/>
          </a:p>
        </p:txBody>
      </p:sp>
    </p:spTree>
    <p:extLst>
      <p:ext uri="{BB962C8B-B14F-4D97-AF65-F5344CB8AC3E}">
        <p14:creationId xmlns:p14="http://schemas.microsoft.com/office/powerpoint/2010/main" val="7136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a:defRPr/>
            </a:pPr>
            <a:endParaRPr lang="it-IT" altLang="it-IT" dirty="0"/>
          </a:p>
        </p:txBody>
      </p:sp>
      <p:sp>
        <p:nvSpPr>
          <p:cNvPr id="6" name="Footer Placeholder 5"/>
          <p:cNvSpPr>
            <a:spLocks noGrp="1"/>
          </p:cNvSpPr>
          <p:nvPr>
            <p:ph type="ftr" sz="quarter" idx="11"/>
          </p:nvPr>
        </p:nvSpPr>
        <p:spPr/>
        <p:txBody>
          <a:bodyPr/>
          <a:lstStyle/>
          <a:p>
            <a:pPr>
              <a:defRPr/>
            </a:pPr>
            <a:endParaRPr lang="it-IT" altLang="it-IT" dirty="0"/>
          </a:p>
        </p:txBody>
      </p:sp>
      <p:sp>
        <p:nvSpPr>
          <p:cNvPr id="7" name="Slide Number Placeholder 6"/>
          <p:cNvSpPr>
            <a:spLocks noGrp="1"/>
          </p:cNvSpPr>
          <p:nvPr>
            <p:ph type="sldNum" sz="quarter" idx="12"/>
          </p:nvPr>
        </p:nvSpPr>
        <p:spPr/>
        <p:txBody>
          <a:bodyPr/>
          <a:lstStyle/>
          <a:p>
            <a:fld id="{F4053F41-B868-4963-A185-2FED0552E14D}" type="slidenum">
              <a:rPr lang="it-IT" altLang="it-IT" smtClean="0"/>
              <a:pPr/>
              <a:t>‹N›</a:t>
            </a:fld>
            <a:endParaRPr lang="it-IT" altLang="it-IT" dirty="0"/>
          </a:p>
        </p:txBody>
      </p:sp>
    </p:spTree>
    <p:extLst>
      <p:ext uri="{BB962C8B-B14F-4D97-AF65-F5344CB8AC3E}">
        <p14:creationId xmlns:p14="http://schemas.microsoft.com/office/powerpoint/2010/main" val="311438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a:defRPr/>
            </a:pPr>
            <a:endParaRPr lang="it-IT" altLang="it-IT" dirty="0"/>
          </a:p>
        </p:txBody>
      </p:sp>
      <p:sp>
        <p:nvSpPr>
          <p:cNvPr id="8" name="Footer Placeholder 7"/>
          <p:cNvSpPr>
            <a:spLocks noGrp="1"/>
          </p:cNvSpPr>
          <p:nvPr>
            <p:ph type="ftr" sz="quarter" idx="11"/>
          </p:nvPr>
        </p:nvSpPr>
        <p:spPr/>
        <p:txBody>
          <a:bodyPr/>
          <a:lstStyle/>
          <a:p>
            <a:pPr>
              <a:defRPr/>
            </a:pPr>
            <a:endParaRPr lang="it-IT" altLang="it-IT" dirty="0"/>
          </a:p>
        </p:txBody>
      </p:sp>
      <p:sp>
        <p:nvSpPr>
          <p:cNvPr id="9" name="Slide Number Placeholder 8"/>
          <p:cNvSpPr>
            <a:spLocks noGrp="1"/>
          </p:cNvSpPr>
          <p:nvPr>
            <p:ph type="sldNum" sz="quarter" idx="12"/>
          </p:nvPr>
        </p:nvSpPr>
        <p:spPr/>
        <p:txBody>
          <a:bodyPr/>
          <a:lstStyle/>
          <a:p>
            <a:fld id="{32A23DE2-F532-4D22-BBE8-7B4B82B02405}" type="slidenum">
              <a:rPr lang="it-IT" altLang="it-IT" smtClean="0"/>
              <a:pPr/>
              <a:t>‹N›</a:t>
            </a:fld>
            <a:endParaRPr lang="it-IT" altLang="it-IT" dirty="0"/>
          </a:p>
        </p:txBody>
      </p:sp>
    </p:spTree>
    <p:extLst>
      <p:ext uri="{BB962C8B-B14F-4D97-AF65-F5344CB8AC3E}">
        <p14:creationId xmlns:p14="http://schemas.microsoft.com/office/powerpoint/2010/main" val="6840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pPr>
              <a:defRPr/>
            </a:pPr>
            <a:endParaRPr lang="it-IT" altLang="it-IT" dirty="0"/>
          </a:p>
        </p:txBody>
      </p:sp>
      <p:sp>
        <p:nvSpPr>
          <p:cNvPr id="4" name="Footer Placeholder 3"/>
          <p:cNvSpPr>
            <a:spLocks noGrp="1"/>
          </p:cNvSpPr>
          <p:nvPr>
            <p:ph type="ftr" sz="quarter" idx="11"/>
          </p:nvPr>
        </p:nvSpPr>
        <p:spPr/>
        <p:txBody>
          <a:bodyPr/>
          <a:lstStyle/>
          <a:p>
            <a:pPr>
              <a:defRPr/>
            </a:pPr>
            <a:endParaRPr lang="it-IT" altLang="it-IT" dirty="0"/>
          </a:p>
        </p:txBody>
      </p:sp>
      <p:sp>
        <p:nvSpPr>
          <p:cNvPr id="5" name="Slide Number Placeholder 4"/>
          <p:cNvSpPr>
            <a:spLocks noGrp="1"/>
          </p:cNvSpPr>
          <p:nvPr>
            <p:ph type="sldNum" sz="quarter" idx="12"/>
          </p:nvPr>
        </p:nvSpPr>
        <p:spPr/>
        <p:txBody>
          <a:bodyPr/>
          <a:lstStyle/>
          <a:p>
            <a:fld id="{D0C3BB31-947F-49B7-898F-CAD8526BB95E}" type="slidenum">
              <a:rPr lang="it-IT" altLang="it-IT" smtClean="0"/>
              <a:pPr/>
              <a:t>‹N›</a:t>
            </a:fld>
            <a:endParaRPr lang="it-IT" altLang="it-IT" dirty="0"/>
          </a:p>
        </p:txBody>
      </p:sp>
    </p:spTree>
    <p:extLst>
      <p:ext uri="{BB962C8B-B14F-4D97-AF65-F5344CB8AC3E}">
        <p14:creationId xmlns:p14="http://schemas.microsoft.com/office/powerpoint/2010/main" val="246276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it-IT" altLang="it-IT" dirty="0"/>
          </a:p>
        </p:txBody>
      </p:sp>
      <p:sp>
        <p:nvSpPr>
          <p:cNvPr id="3" name="Footer Placeholder 2"/>
          <p:cNvSpPr>
            <a:spLocks noGrp="1"/>
          </p:cNvSpPr>
          <p:nvPr>
            <p:ph type="ftr" sz="quarter" idx="11"/>
          </p:nvPr>
        </p:nvSpPr>
        <p:spPr/>
        <p:txBody>
          <a:bodyPr/>
          <a:lstStyle/>
          <a:p>
            <a:pPr>
              <a:defRPr/>
            </a:pPr>
            <a:endParaRPr lang="it-IT" altLang="it-IT" dirty="0"/>
          </a:p>
        </p:txBody>
      </p:sp>
      <p:sp>
        <p:nvSpPr>
          <p:cNvPr id="4" name="Slide Number Placeholder 3"/>
          <p:cNvSpPr>
            <a:spLocks noGrp="1"/>
          </p:cNvSpPr>
          <p:nvPr>
            <p:ph type="sldNum" sz="quarter" idx="12"/>
          </p:nvPr>
        </p:nvSpPr>
        <p:spPr/>
        <p:txBody>
          <a:bodyPr/>
          <a:lstStyle/>
          <a:p>
            <a:fld id="{E63E62F4-4D46-4EEA-AC0F-DAE9A18AA1A7}" type="slidenum">
              <a:rPr lang="it-IT" altLang="it-IT" smtClean="0"/>
              <a:pPr/>
              <a:t>‹N›</a:t>
            </a:fld>
            <a:endParaRPr lang="it-IT" altLang="it-IT" dirty="0"/>
          </a:p>
        </p:txBody>
      </p:sp>
    </p:spTree>
    <p:extLst>
      <p:ext uri="{BB962C8B-B14F-4D97-AF65-F5344CB8AC3E}">
        <p14:creationId xmlns:p14="http://schemas.microsoft.com/office/powerpoint/2010/main" val="2231876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pPr>
              <a:defRPr/>
            </a:pPr>
            <a:endParaRPr lang="it-IT" altLang="it-IT" dirty="0"/>
          </a:p>
        </p:txBody>
      </p:sp>
      <p:sp>
        <p:nvSpPr>
          <p:cNvPr id="6" name="Footer Placeholder 5"/>
          <p:cNvSpPr>
            <a:spLocks noGrp="1"/>
          </p:cNvSpPr>
          <p:nvPr>
            <p:ph type="ftr" sz="quarter" idx="11"/>
          </p:nvPr>
        </p:nvSpPr>
        <p:spPr/>
        <p:txBody>
          <a:bodyPr/>
          <a:lstStyle/>
          <a:p>
            <a:pPr>
              <a:defRPr/>
            </a:pPr>
            <a:endParaRPr lang="it-IT" altLang="it-IT" dirty="0"/>
          </a:p>
        </p:txBody>
      </p:sp>
      <p:sp>
        <p:nvSpPr>
          <p:cNvPr id="7" name="Slide Number Placeholder 6"/>
          <p:cNvSpPr>
            <a:spLocks noGrp="1"/>
          </p:cNvSpPr>
          <p:nvPr>
            <p:ph type="sldNum" sz="quarter" idx="12"/>
          </p:nvPr>
        </p:nvSpPr>
        <p:spPr/>
        <p:txBody>
          <a:bodyPr/>
          <a:lstStyle/>
          <a:p>
            <a:fld id="{F339CDB6-FCE5-4FEA-B145-AC8669EE4F06}" type="slidenum">
              <a:rPr lang="it-IT" altLang="it-IT" smtClean="0"/>
              <a:pPr/>
              <a:t>‹N›</a:t>
            </a:fld>
            <a:endParaRPr lang="it-IT" altLang="it-IT" dirty="0"/>
          </a:p>
        </p:txBody>
      </p:sp>
    </p:spTree>
    <p:extLst>
      <p:ext uri="{BB962C8B-B14F-4D97-AF65-F5344CB8AC3E}">
        <p14:creationId xmlns:p14="http://schemas.microsoft.com/office/powerpoint/2010/main" val="2523393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pPr>
              <a:defRPr/>
            </a:pPr>
            <a:endParaRPr lang="it-IT" altLang="it-IT" dirty="0"/>
          </a:p>
        </p:txBody>
      </p:sp>
      <p:sp>
        <p:nvSpPr>
          <p:cNvPr id="6" name="Footer Placeholder 5"/>
          <p:cNvSpPr>
            <a:spLocks noGrp="1"/>
          </p:cNvSpPr>
          <p:nvPr>
            <p:ph type="ftr" sz="quarter" idx="11"/>
          </p:nvPr>
        </p:nvSpPr>
        <p:spPr/>
        <p:txBody>
          <a:bodyPr/>
          <a:lstStyle/>
          <a:p>
            <a:pPr>
              <a:defRPr/>
            </a:pPr>
            <a:endParaRPr lang="it-IT" altLang="it-IT" dirty="0"/>
          </a:p>
        </p:txBody>
      </p:sp>
      <p:sp>
        <p:nvSpPr>
          <p:cNvPr id="7" name="Slide Number Placeholder 6"/>
          <p:cNvSpPr>
            <a:spLocks noGrp="1"/>
          </p:cNvSpPr>
          <p:nvPr>
            <p:ph type="sldNum" sz="quarter" idx="12"/>
          </p:nvPr>
        </p:nvSpPr>
        <p:spPr/>
        <p:txBody>
          <a:bodyPr/>
          <a:lstStyle/>
          <a:p>
            <a:fld id="{89353AC4-66D4-4178-B8E6-282ABAF689C6}" type="slidenum">
              <a:rPr lang="it-IT" altLang="it-IT" smtClean="0"/>
              <a:pPr/>
              <a:t>‹N›</a:t>
            </a:fld>
            <a:endParaRPr lang="it-IT" altLang="it-IT" dirty="0"/>
          </a:p>
        </p:txBody>
      </p:sp>
    </p:spTree>
    <p:extLst>
      <p:ext uri="{BB962C8B-B14F-4D97-AF65-F5344CB8AC3E}">
        <p14:creationId xmlns:p14="http://schemas.microsoft.com/office/powerpoint/2010/main" val="319158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it-IT" alt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lt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84BAD-1303-457A-9813-EF383D63A595}" type="slidenum">
              <a:rPr lang="it-IT" altLang="it-IT" smtClean="0"/>
              <a:pPr/>
              <a:t>‹N›</a:t>
            </a:fld>
            <a:endParaRPr lang="it-IT" altLang="it-IT" dirty="0"/>
          </a:p>
        </p:txBody>
      </p:sp>
    </p:spTree>
    <p:extLst>
      <p:ext uri="{BB962C8B-B14F-4D97-AF65-F5344CB8AC3E}">
        <p14:creationId xmlns:p14="http://schemas.microsoft.com/office/powerpoint/2010/main" val="42761014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7.gif"/><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lachiesa.it/bibbia.php?ricerca=citazione&amp;Citazione=At%209&amp;Versione_CEI74=&amp;Versione_CEI2008=3&amp;Versione_TILC=&amp;VersettoOn=1&amp;mobile"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microsoft.com/office/2007/relationships/hdphoto" Target="../media/hdphoto4.wdp"/><Relationship Id="rId7" Type="http://schemas.microsoft.com/office/2007/relationships/hdphoto" Target="../media/hdphoto6.wdp"/><Relationship Id="rId12" Type="http://schemas.microsoft.com/office/2007/relationships/hdphoto" Target="../media/hdphoto8.wdp"/><Relationship Id="rId17" Type="http://schemas.microsoft.com/office/2007/relationships/hdphoto" Target="../media/hdphoto10.wdp"/><Relationship Id="rId2" Type="http://schemas.openxmlformats.org/officeDocument/2006/relationships/image" Target="../media/image2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5.wdp"/><Relationship Id="rId15" Type="http://schemas.openxmlformats.org/officeDocument/2006/relationships/image" Target="../media/image28.png"/><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 Id="rId14" Type="http://schemas.microsoft.com/office/2007/relationships/hdphoto" Target="../media/hdphoto9.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8000">
              <a:srgbClr val="002060"/>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53462" y="404664"/>
            <a:ext cx="9685076" cy="2880319"/>
          </a:xfrm>
          <a:gradFill>
            <a:gsLst>
              <a:gs pos="0">
                <a:schemeClr val="accent1">
                  <a:lumMod val="5000"/>
                  <a:lumOff val="95000"/>
                </a:schemeClr>
              </a:gs>
              <a:gs pos="0">
                <a:schemeClr val="bg1"/>
              </a:gs>
              <a:gs pos="0">
                <a:schemeClr val="bg1"/>
              </a:gs>
              <a:gs pos="0">
                <a:schemeClr val="bg1"/>
              </a:gs>
              <a:gs pos="98000">
                <a:schemeClr val="accent2">
                  <a:lumMod val="60000"/>
                  <a:lumOff val="40000"/>
                </a:schemeClr>
              </a:gs>
            </a:gsLst>
            <a:lin ang="5400000" scaled="1"/>
          </a:gradFill>
        </p:spPr>
        <p:txBody>
          <a:bodyPr>
            <a:normAutofit/>
          </a:bodyPr>
          <a:lstStyle/>
          <a:p>
            <a:pPr algn="ctr" eaLnBrk="1" hangingPunct="1">
              <a:lnSpc>
                <a:spcPct val="150000"/>
              </a:lnSpc>
            </a:pPr>
            <a:r>
              <a:rPr lang="it-IT" altLang="it-IT" sz="4000" b="1" dirty="0" smtClean="0">
                <a:latin typeface="Arial" panose="020B0604020202020204" pitchFamily="34" charset="0"/>
                <a:cs typeface="Arial" panose="020B0604020202020204" pitchFamily="34" charset="0"/>
              </a:rPr>
              <a:t>  Da </a:t>
            </a:r>
            <a:r>
              <a:rPr lang="it-IT" altLang="it-IT" sz="4000" b="1" dirty="0">
                <a:latin typeface="Arial" panose="020B0604020202020204" pitchFamily="34" charset="0"/>
                <a:cs typeface="Arial" panose="020B0604020202020204" pitchFamily="34" charset="0"/>
              </a:rPr>
              <a:t>San </a:t>
            </a:r>
            <a:r>
              <a:rPr lang="it-IT" altLang="it-IT" sz="4000" b="1" dirty="0" smtClean="0">
                <a:latin typeface="Arial" panose="020B0604020202020204" pitchFamily="34" charset="0"/>
                <a:cs typeface="Arial" panose="020B0604020202020204" pitchFamily="34" charset="0"/>
              </a:rPr>
              <a:t>Paolo </a:t>
            </a:r>
            <a:br>
              <a:rPr lang="it-IT" altLang="it-IT" sz="4000" b="1" dirty="0" smtClean="0">
                <a:latin typeface="Arial" panose="020B0604020202020204" pitchFamily="34" charset="0"/>
                <a:cs typeface="Arial" panose="020B0604020202020204" pitchFamily="34" charset="0"/>
              </a:rPr>
            </a:br>
            <a:r>
              <a:rPr lang="it-IT" altLang="it-IT" sz="4000" b="1" dirty="0" smtClean="0">
                <a:latin typeface="Arial" panose="020B0604020202020204" pitchFamily="34" charset="0"/>
                <a:cs typeface="Arial" panose="020B0604020202020204" pitchFamily="34" charset="0"/>
              </a:rPr>
              <a:t>alla </a:t>
            </a:r>
            <a:r>
              <a:rPr lang="it-IT" altLang="it-IT" sz="4000" b="1" dirty="0">
                <a:latin typeface="Arial" panose="020B0604020202020204" pitchFamily="34" charset="0"/>
                <a:cs typeface="Arial" panose="020B0604020202020204" pitchFamily="34" charset="0"/>
              </a:rPr>
              <a:t>t</a:t>
            </a:r>
            <a:r>
              <a:rPr lang="it-IT" altLang="it-IT" sz="4000" b="1" dirty="0" smtClean="0">
                <a:latin typeface="Arial" panose="020B0604020202020204" pitchFamily="34" charset="0"/>
                <a:cs typeface="Arial" panose="020B0604020202020204" pitchFamily="34" charset="0"/>
              </a:rPr>
              <a:t>eologia </a:t>
            </a:r>
            <a:r>
              <a:rPr lang="it-IT" altLang="it-IT" sz="4000" b="1" dirty="0">
                <a:latin typeface="Arial" panose="020B0604020202020204" pitchFamily="34" charset="0"/>
                <a:cs typeface="Arial" panose="020B0604020202020204" pitchFamily="34" charset="0"/>
              </a:rPr>
              <a:t>della </a:t>
            </a:r>
            <a:r>
              <a:rPr lang="it-IT" altLang="it-IT" sz="4000" b="1" dirty="0" smtClean="0">
                <a:latin typeface="Arial" panose="020B0604020202020204" pitchFamily="34" charset="0"/>
                <a:cs typeface="Arial" panose="020B0604020202020204" pitchFamily="34" charset="0"/>
              </a:rPr>
              <a:t>Chiesa</a:t>
            </a:r>
            <a:br>
              <a:rPr lang="it-IT" altLang="it-IT" sz="4000" b="1" dirty="0" smtClean="0">
                <a:latin typeface="Arial" panose="020B0604020202020204" pitchFamily="34" charset="0"/>
                <a:cs typeface="Arial" panose="020B0604020202020204" pitchFamily="34" charset="0"/>
              </a:rPr>
            </a:br>
            <a:r>
              <a:rPr lang="it-IT" altLang="it-IT" sz="2400" b="1" dirty="0" smtClean="0">
                <a:latin typeface="Arial" panose="020B0604020202020204" pitchFamily="34" charset="0"/>
                <a:cs typeface="Arial" panose="020B0604020202020204" pitchFamily="34" charset="0"/>
              </a:rPr>
              <a:t>SINTESI</a:t>
            </a:r>
            <a:endParaRPr lang="it-IT" altLang="it-IT" sz="2400" b="1" dirty="0">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4294967295"/>
          </p:nvPr>
        </p:nvSpPr>
        <p:spPr>
          <a:xfrm>
            <a:off x="7882154" y="5229200"/>
            <a:ext cx="3056384" cy="869231"/>
          </a:xfrm>
          <a:noFill/>
        </p:spPr>
        <p:txBody>
          <a:bodyPr/>
          <a:lstStyle/>
          <a:p>
            <a:pPr marL="0" indent="0" algn="ctr" eaLnBrk="1" hangingPunct="1">
              <a:buNone/>
            </a:pPr>
            <a:r>
              <a:rPr lang="it-IT" altLang="it-IT" sz="1800" b="1" dirty="0" smtClean="0">
                <a:solidFill>
                  <a:schemeClr val="bg1"/>
                </a:solidFill>
                <a:latin typeface="Arial" panose="020B0604020202020204" pitchFamily="34" charset="0"/>
                <a:cs typeface="Arial" panose="020B0604020202020204" pitchFamily="34" charset="0"/>
              </a:rPr>
              <a:t>Presentazione </a:t>
            </a:r>
          </a:p>
          <a:p>
            <a:pPr marL="0" indent="0" algn="ctr" eaLnBrk="1" hangingPunct="1">
              <a:buNone/>
            </a:pPr>
            <a:r>
              <a:rPr lang="it-IT" altLang="it-IT" sz="1800" b="1" dirty="0" smtClean="0">
                <a:solidFill>
                  <a:schemeClr val="bg1"/>
                </a:solidFill>
                <a:latin typeface="Arial" panose="020B0604020202020204" pitchFamily="34" charset="0"/>
                <a:cs typeface="Arial" panose="020B0604020202020204" pitchFamily="34" charset="0"/>
              </a:rPr>
              <a:t>di Claudio Gobbetti</a:t>
            </a:r>
          </a:p>
          <a:p>
            <a:pPr marL="0" indent="0" algn="ctr" eaLnBrk="1" hangingPunct="1">
              <a:buNone/>
            </a:pPr>
            <a:endParaRPr lang="it-IT" altLang="it-IT" dirty="0" smtClean="0"/>
          </a:p>
        </p:txBody>
      </p:sp>
      <p:sp>
        <p:nvSpPr>
          <p:cNvPr id="2052" name="Rectangle 4"/>
          <p:cNvSpPr>
            <a:spLocks noChangeArrowheads="1"/>
          </p:cNvSpPr>
          <p:nvPr/>
        </p:nvSpPr>
        <p:spPr bwMode="auto">
          <a:xfrm>
            <a:off x="1253462" y="5381143"/>
            <a:ext cx="3910686" cy="461665"/>
          </a:xfrm>
          <a:prstGeom prst="rect">
            <a:avLst/>
          </a:prstGeom>
          <a:solidFill>
            <a:schemeClr val="bg1"/>
          </a:solid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it-IT" altLang="it-IT" sz="2400" b="1" dirty="0" smtClean="0">
                <a:solidFill>
                  <a:srgbClr val="002060"/>
                </a:solidFill>
              </a:rPr>
              <a:t>Aggiornato al </a:t>
            </a:r>
            <a:r>
              <a:rPr lang="it-IT" altLang="it-IT" sz="2400" b="1" dirty="0" smtClean="0">
                <a:solidFill>
                  <a:srgbClr val="002060"/>
                </a:solidFill>
              </a:rPr>
              <a:t>6 </a:t>
            </a:r>
            <a:r>
              <a:rPr lang="it-IT" altLang="it-IT" sz="2400" b="1" dirty="0" smtClean="0">
                <a:solidFill>
                  <a:srgbClr val="002060"/>
                </a:solidFill>
              </a:rPr>
              <a:t>apr.  </a:t>
            </a:r>
            <a:r>
              <a:rPr lang="it-IT" altLang="it-IT" sz="2400" b="1" dirty="0" smtClean="0">
                <a:solidFill>
                  <a:srgbClr val="002060"/>
                </a:solidFill>
              </a:rPr>
              <a:t>2022</a:t>
            </a:r>
            <a:endParaRPr lang="it-IT" altLang="it-IT" sz="2400" b="1" dirty="0">
              <a:solidFill>
                <a:srgbClr val="00206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593106" y="260648"/>
            <a:ext cx="9005788" cy="922362"/>
          </a:xfrm>
          <a:gradFill flip="none" rotWithShape="1">
            <a:gsLst>
              <a:gs pos="0">
                <a:schemeClr val="bg1">
                  <a:gamma/>
                  <a:shade val="46275"/>
                  <a:invGamma/>
                </a:schemeClr>
              </a:gs>
              <a:gs pos="0">
                <a:schemeClr val="bg1"/>
              </a:gs>
              <a:gs pos="100000">
                <a:schemeClr val="bg1">
                  <a:lumMod val="75000"/>
                </a:schemeClr>
              </a:gs>
            </a:gsLst>
            <a:path path="circle">
              <a:fillToRect r="100000" b="100000"/>
            </a:path>
            <a:tileRect l="-100000" t="-100000"/>
          </a:gradFill>
        </p:spPr>
        <p:txBody>
          <a:bodyPr/>
          <a:lstStyle/>
          <a:p>
            <a:pPr eaLnBrk="1" hangingPunct="1">
              <a:defRPr/>
            </a:pPr>
            <a:r>
              <a:rPr lang="it-IT" altLang="it-IT" sz="3600" b="1" dirty="0">
                <a:solidFill>
                  <a:srgbClr val="FF0000"/>
                </a:solidFill>
                <a:latin typeface="Arial" panose="020B0604020202020204" pitchFamily="34" charset="0"/>
                <a:cs typeface="Arial" panose="020B0604020202020204" pitchFamily="34" charset="0"/>
              </a:rPr>
              <a:t>Chiesa</a:t>
            </a:r>
            <a:r>
              <a:rPr lang="it-IT" altLang="it-IT" sz="3600" b="1" dirty="0">
                <a:solidFill>
                  <a:schemeClr val="accent2"/>
                </a:solidFill>
                <a:latin typeface="Arial" panose="020B0604020202020204" pitchFamily="34" charset="0"/>
                <a:cs typeface="Arial" panose="020B0604020202020204" pitchFamily="34" charset="0"/>
              </a:rPr>
              <a:t> =</a:t>
            </a:r>
            <a:r>
              <a:rPr lang="it-IT" altLang="it-IT" sz="3600" b="1" dirty="0">
                <a:latin typeface="Arial" panose="020B0604020202020204" pitchFamily="34" charset="0"/>
                <a:cs typeface="Arial" panose="020B0604020202020204" pitchFamily="34" charset="0"/>
              </a:rPr>
              <a:t> Corpo Mistico di Cristo Risorto</a:t>
            </a:r>
          </a:p>
        </p:txBody>
      </p:sp>
      <p:sp>
        <p:nvSpPr>
          <p:cNvPr id="19459" name="Rectangle 3"/>
          <p:cNvSpPr>
            <a:spLocks noGrp="1" noChangeArrowheads="1"/>
          </p:cNvSpPr>
          <p:nvPr>
            <p:ph type="body" idx="4294967295"/>
          </p:nvPr>
        </p:nvSpPr>
        <p:spPr>
          <a:xfrm>
            <a:off x="335360" y="1268760"/>
            <a:ext cx="11521280" cy="5328592"/>
          </a:xfrm>
          <a:gradFill rotWithShape="1">
            <a:gsLst>
              <a:gs pos="0">
                <a:schemeClr val="bg1">
                  <a:gamma/>
                  <a:shade val="46275"/>
                  <a:invGamma/>
                </a:schemeClr>
              </a:gs>
              <a:gs pos="50000">
                <a:schemeClr val="bg1"/>
              </a:gs>
              <a:gs pos="100000">
                <a:schemeClr val="bg1">
                  <a:gamma/>
                  <a:shade val="46275"/>
                  <a:invGamma/>
                </a:schemeClr>
              </a:gs>
            </a:gsLst>
            <a:lin ang="18900000" scaled="1"/>
          </a:gradFill>
        </p:spPr>
        <p:txBody>
          <a:bodyPr>
            <a:normAutofit fontScale="55000" lnSpcReduction="20000"/>
          </a:bodyPr>
          <a:lstStyle/>
          <a:p>
            <a:pPr lvl="1">
              <a:defRPr/>
            </a:pPr>
            <a:endParaRPr lang="it-IT" altLang="it-IT" sz="2800" b="1" dirty="0" smtClean="0">
              <a:solidFill>
                <a:srgbClr val="FF0000"/>
              </a:solidFill>
              <a:latin typeface="Arial" panose="020B0604020202020204" pitchFamily="34" charset="0"/>
              <a:cs typeface="Arial" panose="020B0604020202020204" pitchFamily="34" charset="0"/>
            </a:endParaRPr>
          </a:p>
          <a:p>
            <a:pPr lvl="1">
              <a:lnSpc>
                <a:spcPct val="170000"/>
              </a:lnSpc>
              <a:defRPr/>
            </a:pPr>
            <a:r>
              <a:rPr lang="it-IT" altLang="it-IT" sz="3800" b="1" dirty="0" smtClean="0">
                <a:solidFill>
                  <a:srgbClr val="FF0000"/>
                </a:solidFill>
                <a:latin typeface="Arial" panose="020B0604020202020204" pitchFamily="34" charset="0"/>
                <a:cs typeface="Arial" panose="020B0604020202020204" pitchFamily="34" charset="0"/>
              </a:rPr>
              <a:t>Corpo</a:t>
            </a:r>
            <a:r>
              <a:rPr lang="it-IT" altLang="it-IT" sz="3800" dirty="0" smtClean="0">
                <a:latin typeface="Arial" panose="020B0604020202020204" pitchFamily="34" charset="0"/>
                <a:cs typeface="Arial" panose="020B0604020202020204" pitchFamily="34" charset="0"/>
              </a:rPr>
              <a:t> =  ossia un organismo di persone,   </a:t>
            </a:r>
          </a:p>
          <a:p>
            <a:pPr lvl="1">
              <a:lnSpc>
                <a:spcPct val="170000"/>
              </a:lnSpc>
              <a:defRPr/>
            </a:pPr>
            <a:r>
              <a:rPr lang="it-IT" altLang="it-IT" sz="3800" b="1" dirty="0" smtClean="0">
                <a:solidFill>
                  <a:srgbClr val="FF0000"/>
                </a:solidFill>
                <a:latin typeface="Arial" panose="020B0604020202020204" pitchFamily="34" charset="0"/>
                <a:cs typeface="Arial" panose="020B0604020202020204" pitchFamily="34" charset="0"/>
              </a:rPr>
              <a:t>Mistico</a:t>
            </a:r>
            <a:r>
              <a:rPr lang="it-IT" altLang="it-IT" sz="3800" dirty="0" smtClean="0">
                <a:latin typeface="Arial" panose="020B0604020202020204" pitchFamily="34" charset="0"/>
                <a:cs typeface="Arial" panose="020B0604020202020204" pitchFamily="34" charset="0"/>
              </a:rPr>
              <a:t> = «spirituale», (che si rivela nel tempo)</a:t>
            </a:r>
          </a:p>
          <a:p>
            <a:pPr lvl="1">
              <a:lnSpc>
                <a:spcPct val="170000"/>
              </a:lnSpc>
              <a:buFontTx/>
              <a:buNone/>
              <a:defRPr/>
            </a:pPr>
            <a:r>
              <a:rPr lang="it-IT" altLang="it-IT" sz="3800" b="1" dirty="0" smtClean="0">
                <a:solidFill>
                  <a:srgbClr val="FF0000"/>
                </a:solidFill>
                <a:latin typeface="Arial" panose="020B0604020202020204" pitchFamily="34" charset="0"/>
                <a:cs typeface="Arial" panose="020B0604020202020204" pitchFamily="34" charset="0"/>
              </a:rPr>
              <a:t>…</a:t>
            </a:r>
            <a:r>
              <a:rPr lang="it-IT" altLang="it-IT" sz="3800" dirty="0" smtClean="0">
                <a:solidFill>
                  <a:srgbClr val="FF0000"/>
                </a:solidFill>
                <a:latin typeface="Arial" panose="020B0604020202020204" pitchFamily="34" charset="0"/>
                <a:cs typeface="Arial" panose="020B0604020202020204" pitchFamily="34" charset="0"/>
              </a:rPr>
              <a:t> </a:t>
            </a:r>
            <a:r>
              <a:rPr lang="it-IT" altLang="it-IT" sz="3800" b="1" dirty="0" smtClean="0">
                <a:solidFill>
                  <a:srgbClr val="FF0000"/>
                </a:solidFill>
                <a:latin typeface="Arial" panose="020B0604020202020204" pitchFamily="34" charset="0"/>
                <a:cs typeface="Arial" panose="020B0604020202020204" pitchFamily="34" charset="0"/>
              </a:rPr>
              <a:t>di Cristo Risorto!</a:t>
            </a:r>
          </a:p>
          <a:p>
            <a:pPr eaLnBrk="1" hangingPunct="1">
              <a:lnSpc>
                <a:spcPct val="90000"/>
              </a:lnSpc>
              <a:buFontTx/>
              <a:buNone/>
              <a:defRPr/>
            </a:pPr>
            <a:endParaRPr lang="it-IT" altLang="it-IT" sz="1800" dirty="0">
              <a:solidFill>
                <a:srgbClr val="FF0000"/>
              </a:solidFill>
              <a:latin typeface="Arial" panose="020B0604020202020204" pitchFamily="34" charset="0"/>
              <a:cs typeface="Arial" panose="020B0604020202020204" pitchFamily="34" charset="0"/>
            </a:endParaRPr>
          </a:p>
          <a:p>
            <a:pPr algn="ctr" eaLnBrk="1" hangingPunct="1">
              <a:lnSpc>
                <a:spcPct val="90000"/>
              </a:lnSpc>
              <a:buFontTx/>
              <a:buNone/>
              <a:defRPr/>
            </a:pPr>
            <a:r>
              <a:rPr lang="it-IT" altLang="it-IT" sz="3800" b="1" dirty="0" smtClean="0">
                <a:latin typeface="Arial" panose="020B0604020202020204" pitchFamily="34" charset="0"/>
                <a:cs typeface="Arial" panose="020B0604020202020204" pitchFamily="34" charset="0"/>
              </a:rPr>
              <a:t>N.B</a:t>
            </a:r>
            <a:r>
              <a:rPr lang="it-IT" altLang="it-IT" sz="3800" dirty="0" smtClean="0">
                <a:latin typeface="Arial" panose="020B0604020202020204" pitchFamily="34" charset="0"/>
                <a:cs typeface="Arial" panose="020B0604020202020204" pitchFamily="34" charset="0"/>
              </a:rPr>
              <a:t>.  </a:t>
            </a:r>
            <a:r>
              <a:rPr lang="it-IT" altLang="it-IT" sz="3800" b="1" dirty="0" smtClean="0">
                <a:latin typeface="Arial" panose="020B0604020202020204" pitchFamily="34" charset="0"/>
                <a:cs typeface="Arial" panose="020B0604020202020204" pitchFamily="34" charset="0"/>
              </a:rPr>
              <a:t>ATTENZIONE</a:t>
            </a:r>
          </a:p>
          <a:p>
            <a:pPr algn="ctr" eaLnBrk="1" hangingPunct="1">
              <a:lnSpc>
                <a:spcPct val="150000"/>
              </a:lnSpc>
              <a:buFontTx/>
              <a:buNone/>
              <a:defRPr/>
            </a:pPr>
            <a:endParaRPr lang="it-IT" altLang="it-IT" sz="1500" dirty="0" smtClean="0">
              <a:latin typeface="Arial" panose="020B0604020202020204" pitchFamily="34" charset="0"/>
              <a:cs typeface="Arial" panose="020B0604020202020204" pitchFamily="34" charset="0"/>
            </a:endParaRPr>
          </a:p>
          <a:p>
            <a:pPr algn="ctr" eaLnBrk="1" hangingPunct="1">
              <a:lnSpc>
                <a:spcPct val="150000"/>
              </a:lnSpc>
              <a:buFontTx/>
              <a:buNone/>
              <a:defRPr/>
            </a:pPr>
            <a:r>
              <a:rPr lang="it-IT" altLang="it-IT" sz="3800" dirty="0" smtClean="0">
                <a:latin typeface="Arial" panose="020B0604020202020204" pitchFamily="34" charset="0"/>
                <a:cs typeface="Arial" panose="020B0604020202020204" pitchFamily="34" charset="0"/>
              </a:rPr>
              <a:t>Tale </a:t>
            </a:r>
            <a:r>
              <a:rPr lang="it-IT" altLang="it-IT" sz="3800" dirty="0" smtClean="0">
                <a:latin typeface="Arial" panose="020B0604020202020204" pitchFamily="34" charset="0"/>
                <a:cs typeface="Arial" panose="020B0604020202020204" pitchFamily="34" charset="0"/>
              </a:rPr>
              <a:t>considerazione, riflettendo anche sul significato dell’</a:t>
            </a:r>
            <a:r>
              <a:rPr lang="it-IT" altLang="it-IT" sz="3800" b="1" u="sng" dirty="0" smtClean="0">
                <a:latin typeface="Arial" panose="020B0604020202020204" pitchFamily="34" charset="0"/>
                <a:cs typeface="Arial" panose="020B0604020202020204" pitchFamily="34" charset="0"/>
              </a:rPr>
              <a:t>EUCARESTIA</a:t>
            </a:r>
          </a:p>
          <a:p>
            <a:pPr algn="ctr" eaLnBrk="1" hangingPunct="1">
              <a:lnSpc>
                <a:spcPct val="150000"/>
              </a:lnSpc>
              <a:buFontTx/>
              <a:buNone/>
              <a:defRPr/>
            </a:pPr>
            <a:r>
              <a:rPr lang="it-IT" altLang="it-IT" sz="3800" dirty="0" smtClean="0">
                <a:latin typeface="Arial" panose="020B0604020202020204" pitchFamily="34" charset="0"/>
                <a:cs typeface="Arial" panose="020B0604020202020204" pitchFamily="34" charset="0"/>
              </a:rPr>
              <a:t>significa </a:t>
            </a:r>
            <a:r>
              <a:rPr lang="it-IT" altLang="it-IT" sz="3800" dirty="0">
                <a:latin typeface="Arial" panose="020B0604020202020204" pitchFamily="34" charset="0"/>
                <a:cs typeface="Arial" panose="020B0604020202020204" pitchFamily="34" charset="0"/>
              </a:rPr>
              <a:t>che </a:t>
            </a:r>
            <a:r>
              <a:rPr lang="it-IT" altLang="it-IT" sz="3800" dirty="0" smtClean="0">
                <a:latin typeface="Arial" panose="020B0604020202020204" pitchFamily="34" charset="0"/>
                <a:cs typeface="Arial" panose="020B0604020202020204" pitchFamily="34" charset="0"/>
              </a:rPr>
              <a:t>la CHIESA,  e quindi </a:t>
            </a:r>
            <a:r>
              <a:rPr lang="it-IT" altLang="it-IT" sz="3800" b="1" dirty="0" smtClean="0">
                <a:latin typeface="Arial" panose="020B0604020202020204" pitchFamily="34" charset="0"/>
                <a:cs typeface="Arial" panose="020B0604020202020204" pitchFamily="34" charset="0"/>
              </a:rPr>
              <a:t>tutti i cristiani</a:t>
            </a:r>
            <a:r>
              <a:rPr lang="it-IT" altLang="it-IT" sz="3800" dirty="0" smtClean="0">
                <a:latin typeface="Arial" panose="020B0604020202020204" pitchFamily="34" charset="0"/>
                <a:cs typeface="Arial" panose="020B0604020202020204" pitchFamily="34" charset="0"/>
              </a:rPr>
              <a:t>, </a:t>
            </a:r>
          </a:p>
          <a:p>
            <a:pPr algn="ctr" eaLnBrk="1" hangingPunct="1">
              <a:lnSpc>
                <a:spcPct val="150000"/>
              </a:lnSpc>
              <a:buFontTx/>
              <a:buNone/>
              <a:defRPr/>
            </a:pPr>
            <a:r>
              <a:rPr lang="it-IT" altLang="it-IT" sz="5800" b="1" dirty="0" smtClean="0">
                <a:latin typeface="Arial" panose="020B0604020202020204" pitchFamily="34" charset="0"/>
                <a:cs typeface="Arial" panose="020B0604020202020204" pitchFamily="34" charset="0"/>
              </a:rPr>
              <a:t>sono un tutt’uno</a:t>
            </a:r>
            <a:r>
              <a:rPr lang="it-IT" altLang="it-IT" sz="5800" dirty="0" smtClean="0">
                <a:latin typeface="Arial" panose="020B0604020202020204" pitchFamily="34" charset="0"/>
                <a:cs typeface="Arial" panose="020B0604020202020204" pitchFamily="34" charset="0"/>
              </a:rPr>
              <a:t> </a:t>
            </a:r>
            <a:r>
              <a:rPr lang="it-IT" altLang="it-IT" sz="5800" b="1" dirty="0" smtClean="0">
                <a:latin typeface="Arial" panose="020B0604020202020204" pitchFamily="34" charset="0"/>
                <a:cs typeface="Arial" panose="020B0604020202020204" pitchFamily="34" charset="0"/>
              </a:rPr>
              <a:t>con Cristo </a:t>
            </a:r>
          </a:p>
          <a:p>
            <a:pPr algn="ctr" eaLnBrk="1" hangingPunct="1">
              <a:lnSpc>
                <a:spcPct val="150000"/>
              </a:lnSpc>
              <a:buFontTx/>
              <a:buNone/>
              <a:defRPr/>
            </a:pPr>
            <a:r>
              <a:rPr lang="it-IT" altLang="it-IT" sz="4600" dirty="0" smtClean="0">
                <a:latin typeface="Arial" panose="020B0604020202020204" pitchFamily="34" charset="0"/>
                <a:cs typeface="Arial" panose="020B0604020202020204" pitchFamily="34" charset="0"/>
              </a:rPr>
              <a:t>sulla </a:t>
            </a:r>
            <a:r>
              <a:rPr lang="it-IT" altLang="it-IT" sz="4600" dirty="0">
                <a:latin typeface="Arial" panose="020B0604020202020204" pitchFamily="34" charset="0"/>
                <a:cs typeface="Arial" panose="020B0604020202020204" pitchFamily="34" charset="0"/>
              </a:rPr>
              <a:t>croce e risorto</a:t>
            </a:r>
            <a:r>
              <a:rPr lang="it-IT" altLang="it-IT" sz="4600" dirty="0" smtClean="0">
                <a:latin typeface="Arial" panose="020B0604020202020204" pitchFamily="34" charset="0"/>
                <a:cs typeface="Arial" panose="020B0604020202020204" pitchFamily="34" charset="0"/>
              </a:rPr>
              <a:t>! (es. Eucarestia)</a:t>
            </a:r>
          </a:p>
          <a:p>
            <a:pPr algn="ctr" eaLnBrk="1" hangingPunct="1">
              <a:lnSpc>
                <a:spcPct val="150000"/>
              </a:lnSpc>
              <a:buFontTx/>
              <a:buNone/>
              <a:defRPr/>
            </a:pPr>
            <a:endParaRPr lang="it-IT" altLang="it-IT" sz="46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left)">
                                      <p:cBhvr>
                                        <p:cTn id="7" dur="175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wipe(left)">
                                      <p:cBhvr>
                                        <p:cTn id="12" dur="125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wipe(left)">
                                      <p:cBhvr>
                                        <p:cTn id="17" dur="125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wipe(left)">
                                      <p:cBhvr>
                                        <p:cTn id="22" dur="1750"/>
                                        <p:tgtEl>
                                          <p:spTgt spid="194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animEffect transition="in" filter="fade">
                                      <p:cBhvr>
                                        <p:cTn id="27" dur="1000"/>
                                        <p:tgtEl>
                                          <p:spTgt spid="19459">
                                            <p:txEl>
                                              <p:pRg st="5" end="5"/>
                                            </p:txEl>
                                          </p:spTgt>
                                        </p:tgtEl>
                                      </p:cBhvr>
                                    </p:animEffect>
                                    <p:anim calcmode="lin" valueType="num">
                                      <p:cBhvr>
                                        <p:cTn id="28" dur="10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94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459">
                                            <p:txEl>
                                              <p:pRg st="7" end="7"/>
                                            </p:txEl>
                                          </p:spTgt>
                                        </p:tgtEl>
                                        <p:attrNameLst>
                                          <p:attrName>style.visibility</p:attrName>
                                        </p:attrNameLst>
                                      </p:cBhvr>
                                      <p:to>
                                        <p:strVal val="visible"/>
                                      </p:to>
                                    </p:set>
                                    <p:animEffect transition="in" filter="fade">
                                      <p:cBhvr>
                                        <p:cTn id="34" dur="1000"/>
                                        <p:tgtEl>
                                          <p:spTgt spid="19459">
                                            <p:txEl>
                                              <p:pRg st="7" end="7"/>
                                            </p:txEl>
                                          </p:spTgt>
                                        </p:tgtEl>
                                      </p:cBhvr>
                                    </p:animEffect>
                                    <p:anim calcmode="lin" valueType="num">
                                      <p:cBhvr>
                                        <p:cTn id="35" dur="10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1945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459">
                                            <p:txEl>
                                              <p:pRg st="8" end="8"/>
                                            </p:txEl>
                                          </p:spTgt>
                                        </p:tgtEl>
                                        <p:attrNameLst>
                                          <p:attrName>style.visibility</p:attrName>
                                        </p:attrNameLst>
                                      </p:cBhvr>
                                      <p:to>
                                        <p:strVal val="visible"/>
                                      </p:to>
                                    </p:set>
                                    <p:animEffect transition="in" filter="fade">
                                      <p:cBhvr>
                                        <p:cTn id="41" dur="1000"/>
                                        <p:tgtEl>
                                          <p:spTgt spid="19459">
                                            <p:txEl>
                                              <p:pRg st="8" end="8"/>
                                            </p:txEl>
                                          </p:spTgt>
                                        </p:tgtEl>
                                      </p:cBhvr>
                                    </p:animEffect>
                                    <p:anim calcmode="lin" valueType="num">
                                      <p:cBhvr>
                                        <p:cTn id="42" dur="10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1945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459">
                                            <p:txEl>
                                              <p:pRg st="9" end="9"/>
                                            </p:txEl>
                                          </p:spTgt>
                                        </p:tgtEl>
                                        <p:attrNameLst>
                                          <p:attrName>style.visibility</p:attrName>
                                        </p:attrNameLst>
                                      </p:cBhvr>
                                      <p:to>
                                        <p:strVal val="visible"/>
                                      </p:to>
                                    </p:set>
                                    <p:animEffect transition="in" filter="fade">
                                      <p:cBhvr>
                                        <p:cTn id="48" dur="1000"/>
                                        <p:tgtEl>
                                          <p:spTgt spid="19459">
                                            <p:txEl>
                                              <p:pRg st="9" end="9"/>
                                            </p:txEl>
                                          </p:spTgt>
                                        </p:tgtEl>
                                      </p:cBhvr>
                                    </p:animEffect>
                                    <p:anim calcmode="lin" valueType="num">
                                      <p:cBhvr>
                                        <p:cTn id="49" dur="10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19459">
                                            <p:txEl>
                                              <p:pRg st="9" end="9"/>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9459">
                                            <p:txEl>
                                              <p:pRg st="10" end="10"/>
                                            </p:txEl>
                                          </p:spTgt>
                                        </p:tgtEl>
                                        <p:attrNameLst>
                                          <p:attrName>style.visibility</p:attrName>
                                        </p:attrNameLst>
                                      </p:cBhvr>
                                      <p:to>
                                        <p:strVal val="visible"/>
                                      </p:to>
                                    </p:set>
                                    <p:animEffect transition="in" filter="fade">
                                      <p:cBhvr>
                                        <p:cTn id="53" dur="1000"/>
                                        <p:tgtEl>
                                          <p:spTgt spid="19459">
                                            <p:txEl>
                                              <p:pRg st="10" end="10"/>
                                            </p:txEl>
                                          </p:spTgt>
                                        </p:tgtEl>
                                      </p:cBhvr>
                                    </p:animEffect>
                                    <p:anim calcmode="lin" valueType="num">
                                      <p:cBhvr>
                                        <p:cTn id="54" dur="1000" fill="hold"/>
                                        <p:tgtEl>
                                          <p:spTgt spid="19459">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1945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5"/>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587388" y="512813"/>
            <a:ext cx="11017224" cy="5832375"/>
          </a:xfrm>
          <a:noFill/>
        </p:spPr>
        <p:txBody>
          <a:bodyPr>
            <a:normAutofit fontScale="92500" lnSpcReduction="10000"/>
          </a:bodyPr>
          <a:lstStyle/>
          <a:p>
            <a:pPr algn="ctr" eaLnBrk="1" hangingPunct="1">
              <a:buFontTx/>
              <a:buNone/>
            </a:pPr>
            <a:r>
              <a:rPr lang="it-IT" altLang="it-IT" sz="2800" b="1" dirty="0">
                <a:latin typeface="Arial" panose="020B0604020202020204" pitchFamily="34" charset="0"/>
                <a:cs typeface="Arial" panose="020B0604020202020204" pitchFamily="34" charset="0"/>
              </a:rPr>
              <a:t>Ogni parte del “Corpo-Cristo-Chiesa” è importante</a:t>
            </a:r>
            <a:r>
              <a:rPr lang="it-IT" altLang="it-IT" b="1" dirty="0" smtClean="0">
                <a:latin typeface="Arial" panose="020B0604020202020204" pitchFamily="34" charset="0"/>
                <a:cs typeface="Arial" panose="020B0604020202020204" pitchFamily="34" charset="0"/>
              </a:rPr>
              <a:t> </a:t>
            </a:r>
          </a:p>
          <a:p>
            <a:pPr eaLnBrk="1" hangingPunct="1">
              <a:buFontTx/>
              <a:buNone/>
            </a:pPr>
            <a:endParaRPr lang="it-IT" altLang="it-IT" sz="2000" i="1" dirty="0">
              <a:latin typeface="Arial" panose="020B0604020202020204" pitchFamily="34" charset="0"/>
              <a:cs typeface="Arial" panose="020B0604020202020204" pitchFamily="34" charset="0"/>
            </a:endParaRPr>
          </a:p>
          <a:p>
            <a:pPr algn="ctr" eaLnBrk="1" hangingPunct="1">
              <a:lnSpc>
                <a:spcPct val="150000"/>
              </a:lnSpc>
              <a:buFontTx/>
              <a:buNone/>
            </a:pPr>
            <a:r>
              <a:rPr lang="it-IT" altLang="it-IT" sz="2000" dirty="0">
                <a:latin typeface="Arial" panose="020B0604020202020204" pitchFamily="34" charset="0"/>
                <a:cs typeface="Arial" panose="020B0604020202020204" pitchFamily="34" charset="0"/>
              </a:rPr>
              <a:t>“... Anzi quelle membra del corpo che sembrano più deboli sono più necessarie; </a:t>
            </a:r>
          </a:p>
          <a:p>
            <a:pPr algn="ctr" eaLnBrk="1" hangingPunct="1">
              <a:lnSpc>
                <a:spcPct val="150000"/>
              </a:lnSpc>
              <a:buFontTx/>
              <a:buNone/>
            </a:pPr>
            <a:r>
              <a:rPr lang="it-IT" altLang="it-IT" sz="2000" dirty="0">
                <a:latin typeface="Arial" panose="020B0604020202020204" pitchFamily="34" charset="0"/>
                <a:cs typeface="Arial" panose="020B0604020202020204" pitchFamily="34" charset="0"/>
              </a:rPr>
              <a:t>e quelle parti del corpo che riteniamo meno onorevoli </a:t>
            </a:r>
            <a:r>
              <a:rPr lang="it-IT" altLang="it-IT" sz="2000" dirty="0" smtClean="0">
                <a:latin typeface="Arial" panose="020B0604020202020204" pitchFamily="34" charset="0"/>
                <a:cs typeface="Arial" panose="020B0604020202020204" pitchFamily="34" charset="0"/>
              </a:rPr>
              <a:t>le </a:t>
            </a:r>
            <a:r>
              <a:rPr lang="it-IT" altLang="it-IT" sz="2000" dirty="0">
                <a:latin typeface="Arial" panose="020B0604020202020204" pitchFamily="34" charset="0"/>
                <a:cs typeface="Arial" panose="020B0604020202020204" pitchFamily="34" charset="0"/>
              </a:rPr>
              <a:t>circondiamo di maggior rispetto...</a:t>
            </a:r>
          </a:p>
          <a:p>
            <a:pPr algn="ctr" eaLnBrk="1" hangingPunct="1">
              <a:lnSpc>
                <a:spcPct val="150000"/>
              </a:lnSpc>
              <a:buFontTx/>
              <a:buNone/>
            </a:pPr>
            <a:r>
              <a:rPr lang="it-IT" altLang="it-IT" sz="2800" dirty="0">
                <a:latin typeface="Arial" panose="020B0604020202020204" pitchFamily="34" charset="0"/>
                <a:cs typeface="Arial" panose="020B0604020202020204" pitchFamily="34" charset="0"/>
              </a:rPr>
              <a:t>“</a:t>
            </a:r>
            <a:r>
              <a:rPr lang="it-IT" altLang="it-IT" b="1" dirty="0" smtClean="0">
                <a:latin typeface="Arial" panose="020B0604020202020204" pitchFamily="34" charset="0"/>
                <a:cs typeface="Arial" panose="020B0604020202020204" pitchFamily="34" charset="0"/>
              </a:rPr>
              <a:t>Quindi se un membro soffre, </a:t>
            </a:r>
          </a:p>
          <a:p>
            <a:pPr algn="ctr" eaLnBrk="1" hangingPunct="1">
              <a:lnSpc>
                <a:spcPct val="150000"/>
              </a:lnSpc>
              <a:buFontTx/>
              <a:buNone/>
            </a:pPr>
            <a:r>
              <a:rPr lang="it-IT" altLang="it-IT" b="1" dirty="0" smtClean="0">
                <a:latin typeface="Arial" panose="020B0604020202020204" pitchFamily="34" charset="0"/>
                <a:cs typeface="Arial" panose="020B0604020202020204" pitchFamily="34" charset="0"/>
              </a:rPr>
              <a:t>tutte le membra soffrono insieme</a:t>
            </a:r>
            <a:r>
              <a:rPr lang="it-IT" altLang="it-IT" sz="2800" dirty="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sz="2800" b="1" dirty="0">
                <a:latin typeface="Arial" panose="020B0604020202020204" pitchFamily="34" charset="0"/>
                <a:cs typeface="Arial" panose="020B0604020202020204" pitchFamily="34" charset="0"/>
              </a:rPr>
              <a:t>e se un membro è onorato, </a:t>
            </a:r>
          </a:p>
          <a:p>
            <a:pPr algn="ctr" eaLnBrk="1" hangingPunct="1">
              <a:lnSpc>
                <a:spcPct val="150000"/>
              </a:lnSpc>
              <a:buFontTx/>
              <a:buNone/>
            </a:pPr>
            <a:r>
              <a:rPr lang="it-IT" altLang="it-IT" sz="2800" b="1" dirty="0">
                <a:latin typeface="Arial" panose="020B0604020202020204" pitchFamily="34" charset="0"/>
                <a:cs typeface="Arial" panose="020B0604020202020204" pitchFamily="34" charset="0"/>
              </a:rPr>
              <a:t>tutte le membra gioiscono con lui. </a:t>
            </a:r>
          </a:p>
          <a:p>
            <a:pPr algn="ctr" eaLnBrk="1" hangingPunct="1">
              <a:buFontTx/>
              <a:buNone/>
            </a:pPr>
            <a:endParaRPr lang="it-IT" altLang="it-IT" sz="1000" b="1" dirty="0">
              <a:latin typeface="Arial" panose="020B0604020202020204" pitchFamily="34" charset="0"/>
              <a:cs typeface="Arial" panose="020B0604020202020204" pitchFamily="34" charset="0"/>
            </a:endParaRPr>
          </a:p>
          <a:p>
            <a:pPr algn="ctr" eaLnBrk="1" hangingPunct="1">
              <a:lnSpc>
                <a:spcPct val="110000"/>
              </a:lnSpc>
              <a:buFontTx/>
              <a:buNone/>
            </a:pPr>
            <a:r>
              <a:rPr lang="it-IT" altLang="it-IT" dirty="0" smtClean="0">
                <a:latin typeface="Arial" panose="020B0604020202020204" pitchFamily="34" charset="0"/>
                <a:cs typeface="Arial" panose="020B0604020202020204" pitchFamily="34" charset="0"/>
              </a:rPr>
              <a:t>Ora </a:t>
            </a:r>
            <a:r>
              <a:rPr lang="it-IT" altLang="it-IT" b="1" u="sng" dirty="0" smtClean="0">
                <a:latin typeface="Arial" panose="020B0604020202020204" pitchFamily="34" charset="0"/>
                <a:cs typeface="Arial" panose="020B0604020202020204" pitchFamily="34" charset="0"/>
              </a:rPr>
              <a:t>voi siete corpo di Cristo</a:t>
            </a:r>
            <a:r>
              <a:rPr lang="it-IT" altLang="it-IT" dirty="0" smtClean="0">
                <a:latin typeface="Arial" panose="020B0604020202020204" pitchFamily="34" charset="0"/>
                <a:cs typeface="Arial" panose="020B0604020202020204" pitchFamily="34" charset="0"/>
              </a:rPr>
              <a:t> e </a:t>
            </a:r>
            <a:r>
              <a:rPr lang="it-IT" altLang="it-IT" b="1" u="sng" dirty="0" smtClean="0">
                <a:latin typeface="Arial" panose="020B0604020202020204" pitchFamily="34" charset="0"/>
                <a:cs typeface="Arial" panose="020B0604020202020204" pitchFamily="34" charset="0"/>
              </a:rPr>
              <a:t>sue membra</a:t>
            </a:r>
            <a:r>
              <a:rPr lang="it-IT" altLang="it-IT" dirty="0" smtClean="0">
                <a:latin typeface="Arial" panose="020B0604020202020204" pitchFamily="34" charset="0"/>
                <a:cs typeface="Arial" panose="020B0604020202020204" pitchFamily="34" charset="0"/>
              </a:rPr>
              <a:t>, </a:t>
            </a:r>
            <a:r>
              <a:rPr lang="it-IT" altLang="it-IT" sz="2800" dirty="0" smtClean="0">
                <a:latin typeface="Arial" panose="020B0604020202020204" pitchFamily="34" charset="0"/>
                <a:cs typeface="Arial" panose="020B0604020202020204" pitchFamily="34" charset="0"/>
              </a:rPr>
              <a:t>ciascuno </a:t>
            </a:r>
            <a:r>
              <a:rPr lang="it-IT" altLang="it-IT" sz="2800" dirty="0">
                <a:latin typeface="Arial" panose="020B0604020202020204" pitchFamily="34" charset="0"/>
                <a:cs typeface="Arial" panose="020B0604020202020204" pitchFamily="34" charset="0"/>
              </a:rPr>
              <a:t>per la sua parte.” </a:t>
            </a:r>
          </a:p>
          <a:p>
            <a:pPr algn="r" eaLnBrk="1" hangingPunct="1">
              <a:lnSpc>
                <a:spcPct val="110000"/>
              </a:lnSpc>
              <a:buFontTx/>
              <a:buNone/>
            </a:pPr>
            <a:r>
              <a:rPr lang="it-IT" altLang="it-IT" sz="2400" dirty="0"/>
              <a:t>(1 Cor. 12,12 e s.)</a:t>
            </a:r>
            <a:endParaRPr lang="it-IT" altLang="it-IT" sz="2400" i="1"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1CD"/>
        </a:solidFill>
        <a:effectLst/>
      </p:bgPr>
    </p:bg>
    <p:spTree>
      <p:nvGrpSpPr>
        <p:cNvPr id="1" name=""/>
        <p:cNvGrpSpPr/>
        <p:nvPr/>
      </p:nvGrpSpPr>
      <p:grpSpPr>
        <a:xfrm>
          <a:off x="0" y="0"/>
          <a:ext cx="0" cy="0"/>
          <a:chOff x="0" y="0"/>
          <a:chExt cx="0" cy="0"/>
        </a:xfrm>
      </p:grpSpPr>
      <p:sp>
        <p:nvSpPr>
          <p:cNvPr id="72707" name="Rectangle 3"/>
          <p:cNvSpPr>
            <a:spLocks noGrp="1" noChangeArrowheads="1"/>
          </p:cNvSpPr>
          <p:nvPr>
            <p:ph type="body" idx="4294967295"/>
          </p:nvPr>
        </p:nvSpPr>
        <p:spPr>
          <a:xfrm>
            <a:off x="515380" y="602686"/>
            <a:ext cx="11161240" cy="5652628"/>
          </a:xfrm>
          <a:solidFill>
            <a:srgbClr val="FFF1CD"/>
          </a:solidFill>
          <a:ln>
            <a:solidFill>
              <a:srgbClr val="FFE49F"/>
            </a:solidFill>
            <a:miter lim="800000"/>
            <a:headEnd/>
            <a:tailEnd/>
          </a:ln>
        </p:spPr>
        <p:txBody>
          <a:bodyPr>
            <a:normAutofit/>
          </a:bodyPr>
          <a:lstStyle/>
          <a:p>
            <a:pPr algn="ctr" eaLnBrk="1" hangingPunct="1">
              <a:lnSpc>
                <a:spcPct val="150000"/>
              </a:lnSpc>
              <a:buFontTx/>
              <a:buNone/>
            </a:pPr>
            <a:r>
              <a:rPr lang="it-IT" altLang="it-IT" sz="3400" dirty="0">
                <a:latin typeface="Arial" panose="020B0604020202020204" pitchFamily="34" charset="0"/>
                <a:cs typeface="Arial" panose="020B0604020202020204" pitchFamily="34" charset="0"/>
              </a:rPr>
              <a:t>Se un cristiano commette un grave male</a:t>
            </a:r>
          </a:p>
          <a:p>
            <a:pPr algn="ctr" eaLnBrk="1" hangingPunct="1">
              <a:lnSpc>
                <a:spcPct val="150000"/>
              </a:lnSpc>
              <a:buFontTx/>
              <a:buNone/>
            </a:pPr>
            <a:r>
              <a:rPr lang="it-IT" altLang="it-IT" sz="3400" dirty="0">
                <a:latin typeface="Arial" panose="020B0604020202020204" pitchFamily="34" charset="0"/>
                <a:cs typeface="Arial" panose="020B0604020202020204" pitchFamily="34" charset="0"/>
              </a:rPr>
              <a:t>essendo </a:t>
            </a:r>
            <a:r>
              <a:rPr lang="it-IT" altLang="it-IT" sz="3400" b="1" u="sng" dirty="0">
                <a:latin typeface="Arial" panose="020B0604020202020204" pitchFamily="34" charset="0"/>
                <a:cs typeface="Arial" panose="020B0604020202020204" pitchFamily="34" charset="0"/>
              </a:rPr>
              <a:t>in un tutt’uno</a:t>
            </a:r>
            <a:r>
              <a:rPr lang="it-IT" altLang="it-IT" sz="3400" dirty="0">
                <a:latin typeface="Arial" panose="020B0604020202020204" pitchFamily="34" charset="0"/>
                <a:cs typeface="Arial" panose="020B0604020202020204" pitchFamily="34" charset="0"/>
              </a:rPr>
              <a:t> </a:t>
            </a:r>
            <a:r>
              <a:rPr lang="it-IT" altLang="it-IT" sz="3400" dirty="0" smtClean="0">
                <a:latin typeface="Arial" panose="020B0604020202020204" pitchFamily="34" charset="0"/>
                <a:cs typeface="Arial" panose="020B0604020202020204" pitchFamily="34" charset="0"/>
              </a:rPr>
              <a:t>con </a:t>
            </a:r>
            <a:r>
              <a:rPr lang="it-IT" altLang="it-IT" sz="3400" dirty="0">
                <a:latin typeface="Arial" panose="020B0604020202020204" pitchFamily="34" charset="0"/>
                <a:cs typeface="Arial" panose="020B0604020202020204" pitchFamily="34" charset="0"/>
              </a:rPr>
              <a:t>il Corpo di </a:t>
            </a:r>
            <a:r>
              <a:rPr lang="it-IT" altLang="it-IT" sz="3400" b="1" u="sng" dirty="0">
                <a:latin typeface="Arial" panose="020B0604020202020204" pitchFamily="34" charset="0"/>
                <a:cs typeface="Arial" panose="020B0604020202020204" pitchFamily="34" charset="0"/>
              </a:rPr>
              <a:t>Cristo – Chiesa</a:t>
            </a:r>
          </a:p>
          <a:p>
            <a:pPr algn="ctr" eaLnBrk="1" hangingPunct="1">
              <a:buFontTx/>
              <a:buNone/>
            </a:pPr>
            <a:endParaRPr lang="it-IT" altLang="it-IT" sz="1200" b="1" dirty="0">
              <a:latin typeface="Arial" panose="020B0604020202020204" pitchFamily="34" charset="0"/>
              <a:cs typeface="Arial" panose="020B0604020202020204" pitchFamily="34" charset="0"/>
            </a:endParaRPr>
          </a:p>
          <a:p>
            <a:pPr algn="ctr" eaLnBrk="1" hangingPunct="1">
              <a:buFontTx/>
              <a:buNone/>
            </a:pPr>
            <a:r>
              <a:rPr lang="it-IT" altLang="it-IT" sz="3600" b="1" dirty="0">
                <a:latin typeface="Arial" panose="020B0604020202020204" pitchFamily="34" charset="0"/>
                <a:cs typeface="Arial" panose="020B0604020202020204" pitchFamily="34" charset="0"/>
              </a:rPr>
              <a:t>ne soffre tutto il Corpo della Chiesa!</a:t>
            </a:r>
          </a:p>
          <a:p>
            <a:pPr algn="ctr" eaLnBrk="1" hangingPunct="1">
              <a:buFontTx/>
              <a:buNone/>
            </a:pPr>
            <a:endParaRPr lang="it-IT" altLang="it-IT" sz="1400" b="1" dirty="0">
              <a:latin typeface="Arial" panose="020B0604020202020204" pitchFamily="34" charset="0"/>
              <a:cs typeface="Arial" panose="020B0604020202020204" pitchFamily="34" charset="0"/>
            </a:endParaRPr>
          </a:p>
          <a:p>
            <a:pPr algn="ctr" eaLnBrk="1" hangingPunct="1">
              <a:lnSpc>
                <a:spcPct val="160000"/>
              </a:lnSpc>
              <a:buFontTx/>
              <a:buNone/>
            </a:pPr>
            <a:r>
              <a:rPr lang="it-IT" altLang="it-IT" dirty="0" smtClean="0">
                <a:latin typeface="Arial" panose="020B0604020202020204" pitchFamily="34" charset="0"/>
                <a:cs typeface="Arial" panose="020B0604020202020204" pitchFamily="34" charset="0"/>
              </a:rPr>
              <a:t>Il sacramento della riconciliazione (la confessione)</a:t>
            </a:r>
          </a:p>
          <a:p>
            <a:pPr algn="ctr" eaLnBrk="1" hangingPunct="1">
              <a:lnSpc>
                <a:spcPct val="160000"/>
              </a:lnSpc>
              <a:buFontTx/>
              <a:buNone/>
            </a:pPr>
            <a:r>
              <a:rPr lang="it-IT" altLang="it-IT" dirty="0" smtClean="0">
                <a:latin typeface="Arial" panose="020B0604020202020204" pitchFamily="34" charset="0"/>
                <a:cs typeface="Arial" panose="020B0604020202020204" pitchFamily="34" charset="0"/>
              </a:rPr>
              <a:t>serve per sanare i peccati nel Corpo di “</a:t>
            </a:r>
            <a:r>
              <a:rPr lang="it-IT" altLang="it-IT" b="1" dirty="0" smtClean="0">
                <a:latin typeface="Arial" panose="020B0604020202020204" pitchFamily="34" charset="0"/>
                <a:cs typeface="Arial" panose="020B0604020202020204" pitchFamily="34" charset="0"/>
              </a:rPr>
              <a:t>Cristo</a:t>
            </a:r>
            <a:r>
              <a:rPr lang="it-IT" altLang="it-IT" dirty="0" smtClean="0">
                <a:latin typeface="Arial" panose="020B0604020202020204" pitchFamily="34" charset="0"/>
                <a:cs typeface="Arial" panose="020B0604020202020204" pitchFamily="34" charset="0"/>
              </a:rPr>
              <a:t> – </a:t>
            </a:r>
            <a:r>
              <a:rPr lang="it-IT" altLang="it-IT" b="1" dirty="0" smtClean="0">
                <a:latin typeface="Arial" panose="020B0604020202020204" pitchFamily="34" charset="0"/>
                <a:cs typeface="Arial" panose="020B0604020202020204" pitchFamily="34" charset="0"/>
              </a:rPr>
              <a:t>Chiesa</a:t>
            </a:r>
            <a:r>
              <a:rPr lang="it-IT" altLang="it-IT" dirty="0" smtClean="0">
                <a:latin typeface="Arial" panose="020B0604020202020204" pitchFamily="34" charset="0"/>
                <a:cs typeface="Arial" panose="020B0604020202020204" pitchFamily="34" charset="0"/>
              </a:rPr>
              <a:t>”</a:t>
            </a:r>
          </a:p>
          <a:p>
            <a:pPr algn="ctr" eaLnBrk="1" hangingPunct="1">
              <a:lnSpc>
                <a:spcPct val="160000"/>
              </a:lnSpc>
              <a:buFontTx/>
              <a:buNone/>
            </a:pPr>
            <a:r>
              <a:rPr lang="it-IT" altLang="it-IT" dirty="0" smtClean="0">
                <a:latin typeface="Arial" panose="020B0604020202020204" pitchFamily="34" charset="0"/>
                <a:cs typeface="Arial" panose="020B0604020202020204" pitchFamily="34" charset="0"/>
              </a:rPr>
              <a:t>(rappresentato da un sacerdote)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2707">
                                            <p:txEl>
                                              <p:pRg st="5" end="5"/>
                                            </p:txEl>
                                          </p:spTgt>
                                        </p:tgtEl>
                                        <p:attrNameLst>
                                          <p:attrName>style.visibility</p:attrName>
                                        </p:attrNameLst>
                                      </p:cBhvr>
                                      <p:to>
                                        <p:strVal val="visible"/>
                                      </p:to>
                                    </p:set>
                                    <p:animEffect transition="in" filter="fade">
                                      <p:cBhvr>
                                        <p:cTn id="7" dur="1000"/>
                                        <p:tgtEl>
                                          <p:spTgt spid="72707">
                                            <p:txEl>
                                              <p:pRg st="5" end="5"/>
                                            </p:txEl>
                                          </p:spTgt>
                                        </p:tgtEl>
                                      </p:cBhvr>
                                    </p:animEffect>
                                    <p:anim calcmode="lin" valueType="num">
                                      <p:cBhvr>
                                        <p:cTn id="8" dur="1000" fill="hold"/>
                                        <p:tgtEl>
                                          <p:spTgt spid="72707">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707">
                                            <p:txEl>
                                              <p:pRg st="6" end="6"/>
                                            </p:txEl>
                                          </p:spTgt>
                                        </p:tgtEl>
                                        <p:attrNameLst>
                                          <p:attrName>style.visibility</p:attrName>
                                        </p:attrNameLst>
                                      </p:cBhvr>
                                      <p:to>
                                        <p:strVal val="visible"/>
                                      </p:to>
                                    </p:set>
                                    <p:animEffect transition="in" filter="fade">
                                      <p:cBhvr>
                                        <p:cTn id="12" dur="1000"/>
                                        <p:tgtEl>
                                          <p:spTgt spid="72707">
                                            <p:txEl>
                                              <p:pRg st="6" end="6"/>
                                            </p:txEl>
                                          </p:spTgt>
                                        </p:tgtEl>
                                      </p:cBhvr>
                                    </p:animEffect>
                                    <p:anim calcmode="lin" valueType="num">
                                      <p:cBhvr>
                                        <p:cTn id="13" dur="1000" fill="hold"/>
                                        <p:tgtEl>
                                          <p:spTgt spid="72707">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2707">
                                            <p:txEl>
                                              <p:pRg st="7" end="7"/>
                                            </p:txEl>
                                          </p:spTgt>
                                        </p:tgtEl>
                                        <p:attrNameLst>
                                          <p:attrName>style.visibility</p:attrName>
                                        </p:attrNameLst>
                                      </p:cBhvr>
                                      <p:to>
                                        <p:strVal val="visible"/>
                                      </p:to>
                                    </p:set>
                                    <p:animEffect transition="in" filter="fade">
                                      <p:cBhvr>
                                        <p:cTn id="17" dur="1000"/>
                                        <p:tgtEl>
                                          <p:spTgt spid="72707">
                                            <p:txEl>
                                              <p:pRg st="7" end="7"/>
                                            </p:txEl>
                                          </p:spTgt>
                                        </p:tgtEl>
                                      </p:cBhvr>
                                    </p:animEffect>
                                    <p:anim calcmode="lin" valueType="num">
                                      <p:cBhvr>
                                        <p:cTn id="18" dur="1000" fill="hold"/>
                                        <p:tgtEl>
                                          <p:spTgt spid="72707">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7270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73731" name="Rectangle 3"/>
          <p:cNvSpPr>
            <a:spLocks noGrp="1" noChangeArrowheads="1"/>
          </p:cNvSpPr>
          <p:nvPr>
            <p:ph type="body" idx="4294967295"/>
          </p:nvPr>
        </p:nvSpPr>
        <p:spPr>
          <a:xfrm>
            <a:off x="299356" y="980728"/>
            <a:ext cx="11593288" cy="4896544"/>
          </a:xfrm>
          <a:solidFill>
            <a:srgbClr val="FFF1CD"/>
          </a:solidFill>
          <a:ln>
            <a:solidFill>
              <a:schemeClr val="tx1"/>
            </a:solidFill>
            <a:miter lim="800000"/>
            <a:headEnd/>
            <a:tailEnd/>
          </a:ln>
        </p:spPr>
        <p:txBody>
          <a:bodyPr>
            <a:normAutofit/>
          </a:bodyPr>
          <a:lstStyle/>
          <a:p>
            <a:pPr algn="ctr" eaLnBrk="1" hangingPunct="1">
              <a:lnSpc>
                <a:spcPct val="90000"/>
              </a:lnSpc>
              <a:buFontTx/>
              <a:buNone/>
            </a:pPr>
            <a:endParaRPr lang="it-IT" altLang="it-IT" sz="800" b="1" dirty="0"/>
          </a:p>
          <a:p>
            <a:pPr algn="ctr" eaLnBrk="1" hangingPunct="1">
              <a:lnSpc>
                <a:spcPct val="90000"/>
              </a:lnSpc>
              <a:buFontTx/>
              <a:buNone/>
            </a:pPr>
            <a:endParaRPr lang="it-IT" altLang="it-IT" sz="800" b="1" dirty="0"/>
          </a:p>
          <a:p>
            <a:pPr algn="ctr" eaLnBrk="1" hangingPunct="1">
              <a:lnSpc>
                <a:spcPct val="90000"/>
              </a:lnSpc>
              <a:buFontTx/>
              <a:buNone/>
            </a:pPr>
            <a:endParaRPr lang="it-IT" altLang="it-IT" sz="800" b="1" dirty="0"/>
          </a:p>
          <a:p>
            <a:pPr algn="ctr" eaLnBrk="1" hangingPunct="1">
              <a:lnSpc>
                <a:spcPct val="150000"/>
              </a:lnSpc>
              <a:buFontTx/>
              <a:buNone/>
            </a:pPr>
            <a:r>
              <a:rPr lang="it-IT" altLang="it-IT" sz="3600" b="1" dirty="0">
                <a:latin typeface="Arial" panose="020B0604020202020204" pitchFamily="34" charset="0"/>
                <a:cs typeface="Arial" panose="020B0604020202020204" pitchFamily="34" charset="0"/>
              </a:rPr>
              <a:t>Nel cristianesimo cattolico</a:t>
            </a:r>
          </a:p>
          <a:p>
            <a:pPr algn="ctr" eaLnBrk="1" hangingPunct="1">
              <a:lnSpc>
                <a:spcPct val="150000"/>
              </a:lnSpc>
              <a:buFontTx/>
              <a:buNone/>
            </a:pPr>
            <a:r>
              <a:rPr lang="it-IT" altLang="it-IT" sz="3600" b="1" dirty="0">
                <a:latin typeface="Arial" panose="020B0604020202020204" pitchFamily="34" charset="0"/>
                <a:cs typeface="Arial" panose="020B0604020202020204" pitchFamily="34" charset="0"/>
              </a:rPr>
              <a:t>si ritiene che il sacramento della </a:t>
            </a:r>
            <a:r>
              <a:rPr lang="it-IT" altLang="it-IT" sz="3600" b="1" dirty="0" smtClean="0">
                <a:latin typeface="Arial" panose="020B0604020202020204" pitchFamily="34" charset="0"/>
                <a:cs typeface="Arial" panose="020B0604020202020204" pitchFamily="34" charset="0"/>
              </a:rPr>
              <a:t>confessione</a:t>
            </a:r>
            <a:endParaRPr lang="it-IT" altLang="it-IT" sz="3600" b="1" dirty="0">
              <a:latin typeface="Arial" panose="020B0604020202020204" pitchFamily="34" charset="0"/>
              <a:cs typeface="Arial" panose="020B0604020202020204" pitchFamily="34" charset="0"/>
            </a:endParaRPr>
          </a:p>
          <a:p>
            <a:pPr algn="ctr" eaLnBrk="1" hangingPunct="1">
              <a:lnSpc>
                <a:spcPct val="150000"/>
              </a:lnSpc>
              <a:buFontTx/>
              <a:buNone/>
            </a:pPr>
            <a:r>
              <a:rPr lang="it-IT" altLang="it-IT" sz="3600" b="1" dirty="0" smtClean="0">
                <a:latin typeface="Arial" panose="020B0604020202020204" pitchFamily="34" charset="0"/>
                <a:cs typeface="Arial" panose="020B0604020202020204" pitchFamily="34" charset="0"/>
              </a:rPr>
              <a:t>(riconciliazione)</a:t>
            </a:r>
          </a:p>
          <a:p>
            <a:pPr algn="ctr" eaLnBrk="1" hangingPunct="1">
              <a:lnSpc>
                <a:spcPct val="150000"/>
              </a:lnSpc>
              <a:buFontTx/>
              <a:buNone/>
            </a:pPr>
            <a:r>
              <a:rPr lang="it-IT" altLang="it-IT" sz="3600" b="1" dirty="0" smtClean="0">
                <a:latin typeface="Arial" panose="020B0604020202020204" pitchFamily="34" charset="0"/>
                <a:cs typeface="Arial" panose="020B0604020202020204" pitchFamily="34" charset="0"/>
              </a:rPr>
              <a:t>sia </a:t>
            </a:r>
            <a:r>
              <a:rPr lang="it-IT" altLang="it-IT" sz="3600" b="1" dirty="0">
                <a:latin typeface="Arial" panose="020B0604020202020204" pitchFamily="34" charset="0"/>
                <a:cs typeface="Arial" panose="020B0604020202020204" pitchFamily="34" charset="0"/>
              </a:rPr>
              <a:t>di istituzione divina </a:t>
            </a:r>
          </a:p>
          <a:p>
            <a:pPr eaLnBrk="1" hangingPunct="1">
              <a:lnSpc>
                <a:spcPct val="90000"/>
              </a:lnSpc>
              <a:buFontTx/>
              <a:buNone/>
            </a:pPr>
            <a:endParaRPr lang="it-IT" altLang="it-IT" sz="28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18434" name="Rectangle 3" descr="Papiro"/>
          <p:cNvSpPr>
            <a:spLocks noGrp="1" noChangeArrowheads="1"/>
          </p:cNvSpPr>
          <p:nvPr>
            <p:ph type="body" idx="4294967295"/>
          </p:nvPr>
        </p:nvSpPr>
        <p:spPr>
          <a:xfrm>
            <a:off x="1774824" y="333375"/>
            <a:ext cx="9001695" cy="6264275"/>
          </a:xfrm>
          <a:solidFill>
            <a:srgbClr val="FFFBEF"/>
          </a:solidFill>
          <a:ln>
            <a:solidFill>
              <a:schemeClr val="tx1"/>
            </a:solidFill>
            <a:miter lim="800000"/>
            <a:headEnd/>
            <a:tailEnd/>
          </a:ln>
        </p:spPr>
        <p:txBody>
          <a:bodyPr/>
          <a:lstStyle/>
          <a:p>
            <a:pPr eaLnBrk="1" hangingPunct="1"/>
            <a:endParaRPr lang="it-IT" altLang="it-IT" sz="900" dirty="0"/>
          </a:p>
          <a:p>
            <a:pPr eaLnBrk="1" hangingPunct="1"/>
            <a:endParaRPr lang="it-IT" altLang="it-IT" sz="900" dirty="0"/>
          </a:p>
          <a:p>
            <a:pPr marL="457200" lvl="1" indent="0" eaLnBrk="1" hangingPunct="1">
              <a:lnSpc>
                <a:spcPct val="150000"/>
              </a:lnSpc>
              <a:buNone/>
            </a:pPr>
            <a:r>
              <a:rPr lang="it-IT" altLang="it-IT" dirty="0" smtClean="0">
                <a:latin typeface="Arial" panose="020B0604020202020204" pitchFamily="34" charset="0"/>
                <a:cs typeface="Arial" panose="020B0604020202020204" pitchFamily="34" charset="0"/>
              </a:rPr>
              <a:t>Gesù disse loro (agli Apostoli) di nuovo: </a:t>
            </a:r>
          </a:p>
          <a:p>
            <a:pPr lvl="2">
              <a:lnSpc>
                <a:spcPct val="150000"/>
              </a:lnSpc>
              <a:buFontTx/>
              <a:buNone/>
            </a:pPr>
            <a:r>
              <a:rPr lang="it-IT" altLang="it-IT" sz="2400" dirty="0" smtClean="0">
                <a:latin typeface="Arial" panose="020B0604020202020204" pitchFamily="34" charset="0"/>
                <a:cs typeface="Arial" panose="020B0604020202020204" pitchFamily="34" charset="0"/>
              </a:rPr>
              <a:t>«</a:t>
            </a:r>
            <a:r>
              <a:rPr lang="it-IT" altLang="it-IT" sz="2400" b="1" dirty="0" smtClean="0">
                <a:latin typeface="Arial" panose="020B0604020202020204" pitchFamily="34" charset="0"/>
                <a:cs typeface="Arial" panose="020B0604020202020204" pitchFamily="34" charset="0"/>
              </a:rPr>
              <a:t>Pace a voi! </a:t>
            </a:r>
          </a:p>
          <a:p>
            <a:pPr lvl="2">
              <a:lnSpc>
                <a:spcPct val="150000"/>
              </a:lnSpc>
              <a:buFontTx/>
              <a:buNone/>
            </a:pPr>
            <a:r>
              <a:rPr lang="it-IT" altLang="it-IT" sz="2400" b="1" dirty="0" smtClean="0">
                <a:latin typeface="Arial" panose="020B0604020202020204" pitchFamily="34" charset="0"/>
                <a:cs typeface="Arial" panose="020B0604020202020204" pitchFamily="34" charset="0"/>
              </a:rPr>
              <a:t>Come il Padre ha mandato me, anch'io mando voi</a:t>
            </a:r>
            <a:r>
              <a:rPr lang="it-IT" altLang="it-IT" sz="2400" dirty="0" smtClean="0">
                <a:latin typeface="Arial" panose="020B0604020202020204" pitchFamily="34" charset="0"/>
                <a:cs typeface="Arial" panose="020B0604020202020204" pitchFamily="34" charset="0"/>
              </a:rPr>
              <a:t>». </a:t>
            </a:r>
          </a:p>
          <a:p>
            <a:pPr lvl="1" eaLnBrk="1" hangingPunct="1">
              <a:lnSpc>
                <a:spcPct val="150000"/>
              </a:lnSpc>
              <a:buFontTx/>
              <a:buNone/>
            </a:pPr>
            <a:r>
              <a:rPr lang="it-IT" altLang="it-IT" dirty="0" smtClean="0">
                <a:latin typeface="Arial" panose="020B0604020202020204" pitchFamily="34" charset="0"/>
                <a:cs typeface="Arial" panose="020B0604020202020204" pitchFamily="34" charset="0"/>
              </a:rPr>
              <a:t>Dopo aver detto questo, alitò su di loro e disse: </a:t>
            </a:r>
          </a:p>
          <a:p>
            <a:pPr lvl="2">
              <a:lnSpc>
                <a:spcPct val="150000"/>
              </a:lnSpc>
              <a:buFontTx/>
              <a:buNone/>
            </a:pPr>
            <a:r>
              <a:rPr lang="it-IT" altLang="it-IT" sz="2400" dirty="0" smtClean="0">
                <a:latin typeface="Arial" panose="020B0604020202020204" pitchFamily="34" charset="0"/>
                <a:cs typeface="Arial" panose="020B0604020202020204" pitchFamily="34" charset="0"/>
              </a:rPr>
              <a:t>«Ricevete lo Spirito Santo; </a:t>
            </a:r>
          </a:p>
          <a:p>
            <a:pPr lvl="2">
              <a:lnSpc>
                <a:spcPct val="150000"/>
              </a:lnSpc>
              <a:buFontTx/>
              <a:buNone/>
            </a:pPr>
            <a:r>
              <a:rPr lang="it-IT" altLang="it-IT" sz="2400" dirty="0" smtClean="0">
                <a:latin typeface="Arial" panose="020B0604020202020204" pitchFamily="34" charset="0"/>
                <a:cs typeface="Arial" panose="020B0604020202020204" pitchFamily="34" charset="0"/>
              </a:rPr>
              <a:t>   a chi </a:t>
            </a:r>
            <a:r>
              <a:rPr lang="it-IT" altLang="it-IT" sz="2400" b="1" dirty="0" smtClean="0">
                <a:latin typeface="Arial" panose="020B0604020202020204" pitchFamily="34" charset="0"/>
                <a:cs typeface="Arial" panose="020B0604020202020204" pitchFamily="34" charset="0"/>
              </a:rPr>
              <a:t>rimetterete i peccati</a:t>
            </a:r>
            <a:r>
              <a:rPr lang="it-IT" altLang="it-IT" sz="2400" dirty="0" smtClean="0">
                <a:latin typeface="Arial" panose="020B0604020202020204" pitchFamily="34" charset="0"/>
                <a:cs typeface="Arial" panose="020B0604020202020204" pitchFamily="34" charset="0"/>
              </a:rPr>
              <a:t> </a:t>
            </a:r>
            <a:r>
              <a:rPr lang="it-IT" altLang="it-IT" sz="2400" b="1" dirty="0" smtClean="0">
                <a:latin typeface="Arial" panose="020B0604020202020204" pitchFamily="34" charset="0"/>
                <a:cs typeface="Arial" panose="020B0604020202020204" pitchFamily="34" charset="0"/>
              </a:rPr>
              <a:t>saranno rimessi</a:t>
            </a:r>
          </a:p>
          <a:p>
            <a:pPr lvl="2">
              <a:lnSpc>
                <a:spcPct val="150000"/>
              </a:lnSpc>
              <a:buFontTx/>
              <a:buNone/>
            </a:pPr>
            <a:r>
              <a:rPr lang="it-IT" altLang="it-IT" sz="2400" dirty="0" smtClean="0">
                <a:latin typeface="Arial" panose="020B0604020202020204" pitchFamily="34" charset="0"/>
                <a:cs typeface="Arial" panose="020B0604020202020204" pitchFamily="34" charset="0"/>
              </a:rPr>
              <a:t>   e a chi non li rimetterete, </a:t>
            </a:r>
          </a:p>
          <a:p>
            <a:pPr lvl="2">
              <a:lnSpc>
                <a:spcPct val="150000"/>
              </a:lnSpc>
              <a:buFontTx/>
              <a:buNone/>
            </a:pPr>
            <a:r>
              <a:rPr lang="it-IT" altLang="it-IT" sz="2400" dirty="0" smtClean="0">
                <a:latin typeface="Arial" panose="020B0604020202020204" pitchFamily="34" charset="0"/>
                <a:cs typeface="Arial" panose="020B0604020202020204" pitchFamily="34" charset="0"/>
              </a:rPr>
              <a:t>   resteranno non rimessi».</a:t>
            </a:r>
          </a:p>
          <a:p>
            <a:pPr lvl="1" algn="r" eaLnBrk="1" hangingPunct="1">
              <a:buFontTx/>
              <a:buNone/>
            </a:pPr>
            <a:r>
              <a:rPr lang="it-IT" altLang="it-IT" dirty="0" smtClean="0"/>
              <a:t>Gv. 20,22-23</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body" idx="4294967295"/>
          </p:nvPr>
        </p:nvSpPr>
        <p:spPr>
          <a:xfrm>
            <a:off x="1109242" y="261144"/>
            <a:ext cx="9973517" cy="6335712"/>
          </a:xfrm>
          <a:solidFill>
            <a:srgbClr val="FFF1CD"/>
          </a:solidFill>
        </p:spPr>
        <p:txBody>
          <a:bodyPr>
            <a:normAutofit/>
          </a:bodyPr>
          <a:lstStyle/>
          <a:p>
            <a:pPr algn="ctr" eaLnBrk="1" hangingPunct="1">
              <a:buFontTx/>
              <a:buNone/>
            </a:pPr>
            <a:endParaRPr lang="it-IT" altLang="it-IT" dirty="0" smtClean="0"/>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Se </a:t>
            </a:r>
            <a:r>
              <a:rPr lang="it-IT" altLang="it-IT" b="1" dirty="0" smtClean="0">
                <a:latin typeface="Arial" panose="020B0604020202020204" pitchFamily="34" charset="0"/>
                <a:cs typeface="Arial" panose="020B0604020202020204" pitchFamily="34" charset="0"/>
              </a:rPr>
              <a:t>Cristo </a:t>
            </a:r>
            <a:r>
              <a:rPr lang="it-IT" altLang="it-IT" b="1" dirty="0" smtClean="0">
                <a:latin typeface="Arial" panose="020B0604020202020204" pitchFamily="34" charset="0"/>
                <a:cs typeface="Arial" panose="020B0604020202020204" pitchFamily="34" charset="0"/>
              </a:rPr>
              <a:t>Risorto</a:t>
            </a:r>
            <a:r>
              <a:rPr lang="it-IT" altLang="it-IT" dirty="0" smtClean="0">
                <a:latin typeface="Arial" panose="020B0604020202020204" pitchFamily="34" charset="0"/>
                <a:cs typeface="Arial" panose="020B0604020202020204" pitchFamily="34" charset="0"/>
              </a:rPr>
              <a:t>, come ad es. nell’ </a:t>
            </a:r>
            <a:r>
              <a:rPr lang="it-IT" altLang="it-IT" b="1" dirty="0" smtClean="0">
                <a:latin typeface="Arial" panose="020B0604020202020204" pitchFamily="34" charset="0"/>
                <a:cs typeface="Arial" panose="020B0604020202020204" pitchFamily="34" charset="0"/>
              </a:rPr>
              <a:t>EUCARESTIA</a:t>
            </a:r>
            <a:r>
              <a:rPr lang="it-IT" altLang="it-IT" dirty="0" smtClean="0">
                <a:latin typeface="Arial" panose="020B0604020202020204" pitchFamily="34" charset="0"/>
                <a:cs typeface="Arial" panose="020B0604020202020204" pitchFamily="34" charset="0"/>
              </a:rPr>
              <a:t>,</a:t>
            </a:r>
            <a:endParaRPr lang="it-IT" altLang="it-IT"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è presente nell’insieme dei cristiani (la </a:t>
            </a:r>
            <a:r>
              <a:rPr lang="it-IT" altLang="it-IT" b="1" dirty="0" smtClean="0">
                <a:latin typeface="Arial" panose="020B0604020202020204" pitchFamily="34" charset="0"/>
                <a:cs typeface="Arial" panose="020B0604020202020204" pitchFamily="34" charset="0"/>
              </a:rPr>
              <a:t>Chiesa</a:t>
            </a:r>
            <a:r>
              <a:rPr lang="it-IT" altLang="it-IT" dirty="0" smtClean="0">
                <a:latin typeface="Arial" panose="020B0604020202020204" pitchFamily="34" charset="0"/>
                <a:cs typeface="Arial" panose="020B0604020202020204" pitchFamily="34" charset="0"/>
              </a:rPr>
              <a:t>),</a:t>
            </a:r>
          </a:p>
          <a:p>
            <a:pPr algn="ctr" eaLnBrk="1" hangingPunct="1">
              <a:lnSpc>
                <a:spcPct val="150000"/>
              </a:lnSpc>
              <a:buFontTx/>
              <a:buNone/>
            </a:pPr>
            <a:r>
              <a:rPr lang="it-IT" altLang="it-IT" sz="1000" dirty="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allora tutto quello che si può affermare di Cristo,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vale anche per l’insieme dei cristiani. </a:t>
            </a:r>
          </a:p>
          <a:p>
            <a:pPr algn="ctr" eaLnBrk="1" hangingPunct="1">
              <a:lnSpc>
                <a:spcPct val="150000"/>
              </a:lnSpc>
              <a:buFontTx/>
              <a:buNone/>
            </a:pPr>
            <a:endParaRPr lang="it-IT" altLang="it-IT" sz="1000" dirty="0">
              <a:latin typeface="Arial" panose="020B0604020202020204" pitchFamily="34" charset="0"/>
              <a:cs typeface="Arial" panose="020B0604020202020204" pitchFamily="34" charset="0"/>
            </a:endParaRPr>
          </a:p>
          <a:p>
            <a:pPr marL="0" indent="0" algn="ctr" eaLnBrk="1" hangingPunct="1">
              <a:lnSpc>
                <a:spcPct val="150000"/>
              </a:lnSpc>
              <a:buNone/>
            </a:pPr>
            <a:r>
              <a:rPr lang="it-IT" altLang="it-IT" sz="4000" b="1" dirty="0">
                <a:solidFill>
                  <a:srgbClr val="002060"/>
                </a:solidFill>
                <a:latin typeface="Arial" panose="020B0604020202020204" pitchFamily="34" charset="0"/>
                <a:cs typeface="Arial" panose="020B0604020202020204" pitchFamily="34" charset="0"/>
              </a:rPr>
              <a:t>Chi è Cristo?</a:t>
            </a:r>
            <a:r>
              <a:rPr lang="it-IT" altLang="it-IT" dirty="0" smtClean="0">
                <a:solidFill>
                  <a:srgbClr val="002060"/>
                </a:solidFill>
                <a:latin typeface="Arial" panose="020B0604020202020204" pitchFamily="34" charset="0"/>
                <a:cs typeface="Arial" panose="020B0604020202020204" pitchFamily="34" charset="0"/>
              </a:rPr>
              <a:t> </a:t>
            </a:r>
            <a:endParaRPr lang="it-IT" altLang="it-IT" sz="1000" dirty="0">
              <a:latin typeface="Arial" panose="020B0604020202020204" pitchFamily="34" charset="0"/>
              <a:cs typeface="Arial" panose="020B0604020202020204" pitchFamily="34" charset="0"/>
            </a:endParaRPr>
          </a:p>
          <a:p>
            <a:pPr algn="ctr" eaLnBrk="1" hangingPunct="1">
              <a:lnSpc>
                <a:spcPct val="150000"/>
              </a:lnSpc>
              <a:buFontTx/>
              <a:buNone/>
            </a:pPr>
            <a:r>
              <a:rPr lang="it-IT" altLang="it-IT" b="1" dirty="0" smtClean="0">
                <a:latin typeface="Arial" panose="020B0604020202020204" pitchFamily="34" charset="0"/>
                <a:cs typeface="Arial" panose="020B0604020202020204" pitchFamily="34" charset="0"/>
              </a:rPr>
              <a:t>Cristo</a:t>
            </a:r>
            <a:r>
              <a:rPr lang="it-IT" altLang="it-IT" dirty="0" smtClean="0">
                <a:latin typeface="Arial" panose="020B0604020202020204" pitchFamily="34" charset="0"/>
                <a:cs typeface="Arial" panose="020B0604020202020204" pitchFamily="34" charset="0"/>
              </a:rPr>
              <a:t> è anche </a:t>
            </a:r>
            <a:r>
              <a:rPr lang="it-IT" altLang="it-IT" b="1" dirty="0" smtClean="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la </a:t>
            </a:r>
            <a:r>
              <a:rPr lang="it-IT" altLang="it-IT" b="1" dirty="0" smtClean="0">
                <a:latin typeface="Arial" panose="020B0604020202020204" pitchFamily="34" charset="0"/>
                <a:cs typeface="Arial" panose="020B0604020202020204" pitchFamily="34" charset="0"/>
              </a:rPr>
              <a:t>CHIESA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47">
                                            <p:txEl>
                                              <p:pRg st="7" end="7"/>
                                            </p:txEl>
                                          </p:spTgt>
                                        </p:tgtEl>
                                        <p:attrNameLst>
                                          <p:attrName>style.visibility</p:attrName>
                                        </p:attrNameLst>
                                      </p:cBhvr>
                                      <p:to>
                                        <p:strVal val="visible"/>
                                      </p:to>
                                    </p:set>
                                    <p:animEffect transition="in" filter="wipe(left)">
                                      <p:cBhvr>
                                        <p:cTn id="7" dur="1250"/>
                                        <p:tgtEl>
                                          <p:spTgt spid="6147">
                                            <p:txEl>
                                              <p:pRg st="7" end="7"/>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8" end="8"/>
                                            </p:txEl>
                                          </p:spTgt>
                                        </p:tgtEl>
                                        <p:attrNameLst>
                                          <p:attrName>style.visibility</p:attrName>
                                        </p:attrNameLst>
                                      </p:cBhvr>
                                      <p:to>
                                        <p:strVal val="visible"/>
                                      </p:to>
                                    </p:set>
                                    <p:animEffect transition="in" filter="fade">
                                      <p:cBhvr>
                                        <p:cTn id="12" dur="20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1506" name="Rectangle 3"/>
          <p:cNvSpPr>
            <a:spLocks noGrp="1" noChangeArrowheads="1"/>
          </p:cNvSpPr>
          <p:nvPr>
            <p:ph type="body" idx="4294967295"/>
          </p:nvPr>
        </p:nvSpPr>
        <p:spPr>
          <a:xfrm>
            <a:off x="1122276" y="1166019"/>
            <a:ext cx="9947448" cy="4525963"/>
          </a:xfrm>
          <a:solidFill>
            <a:srgbClr val="FFF1CD"/>
          </a:solidFill>
        </p:spPr>
        <p:txBody>
          <a:bodyPr/>
          <a:lstStyle/>
          <a:p>
            <a:pPr eaLnBrk="1" hangingPunct="1">
              <a:buFontTx/>
              <a:buNone/>
            </a:pPr>
            <a:endParaRPr lang="it-IT" altLang="it-IT" sz="2800" b="1" dirty="0" smtClean="0">
              <a:latin typeface="Arial" panose="020B0604020202020204" pitchFamily="34" charset="0"/>
              <a:cs typeface="Arial" panose="020B0604020202020204" pitchFamily="34" charset="0"/>
            </a:endParaRPr>
          </a:p>
          <a:p>
            <a:pPr lvl="1">
              <a:buFontTx/>
              <a:buNone/>
            </a:pPr>
            <a:r>
              <a:rPr lang="it-IT" altLang="it-IT" sz="3200" b="1" dirty="0" smtClean="0">
                <a:latin typeface="Arial" panose="020B0604020202020204" pitchFamily="34" charset="0"/>
                <a:cs typeface="Arial" panose="020B0604020202020204" pitchFamily="34" charset="0"/>
              </a:rPr>
              <a:t>La </a:t>
            </a:r>
            <a:r>
              <a:rPr lang="it-IT" altLang="it-IT" sz="3200" b="1" dirty="0">
                <a:latin typeface="Arial" panose="020B0604020202020204" pitchFamily="34" charset="0"/>
                <a:cs typeface="Arial" panose="020B0604020202020204" pitchFamily="34" charset="0"/>
              </a:rPr>
              <a:t>Chiesa = Sacerdozio Universale di Salvezza</a:t>
            </a:r>
          </a:p>
          <a:p>
            <a:pPr eaLnBrk="1" hangingPunct="1"/>
            <a:endParaRPr lang="it-IT" altLang="it-IT" sz="2800" b="1" dirty="0">
              <a:latin typeface="Arial" panose="020B0604020202020204" pitchFamily="34" charset="0"/>
              <a:cs typeface="Arial" panose="020B0604020202020204" pitchFamily="34" charset="0"/>
            </a:endParaRPr>
          </a:p>
          <a:p>
            <a:pPr eaLnBrk="1" hangingPunct="1"/>
            <a:r>
              <a:rPr lang="it-IT" altLang="it-IT" b="1" dirty="0" smtClean="0">
                <a:latin typeface="Arial" panose="020B0604020202020204" pitchFamily="34" charset="0"/>
                <a:cs typeface="Arial" panose="020B0604020202020204" pitchFamily="34" charset="0"/>
              </a:rPr>
              <a:t>MODULO n. 2</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4294967295"/>
          </p:nvPr>
        </p:nvSpPr>
        <p:spPr>
          <a:xfrm>
            <a:off x="744234" y="676275"/>
            <a:ext cx="10703532" cy="5505450"/>
          </a:xfrm>
          <a:solidFill>
            <a:srgbClr val="FFF1CD"/>
          </a:solidFill>
        </p:spPr>
        <p:txBody>
          <a:bodyPr>
            <a:normAutofit/>
          </a:bodyPr>
          <a:lstStyle/>
          <a:p>
            <a:pPr marL="0" indent="0" algn="ctr" eaLnBrk="1" hangingPunct="1">
              <a:lnSpc>
                <a:spcPct val="150000"/>
              </a:lnSpc>
              <a:buNone/>
            </a:pPr>
            <a:endParaRPr lang="it-IT" altLang="it-IT" sz="900" dirty="0" smtClean="0">
              <a:latin typeface="Arial" panose="020B0604020202020204" pitchFamily="34" charset="0"/>
              <a:cs typeface="Arial" panose="020B0604020202020204" pitchFamily="34" charset="0"/>
            </a:endParaRPr>
          </a:p>
          <a:p>
            <a:pPr marL="0" indent="0" algn="ctr" eaLnBrk="1" hangingPunct="1">
              <a:lnSpc>
                <a:spcPct val="150000"/>
              </a:lnSpc>
              <a:buNone/>
            </a:pPr>
            <a:r>
              <a:rPr lang="it-IT" altLang="it-IT" dirty="0" smtClean="0">
                <a:latin typeface="Arial" panose="020B0604020202020204" pitchFamily="34" charset="0"/>
                <a:cs typeface="Arial" panose="020B0604020202020204" pitchFamily="34" charset="0"/>
              </a:rPr>
              <a:t>Nelle religioni si definisce </a:t>
            </a:r>
          </a:p>
          <a:p>
            <a:pPr marL="0" indent="0" algn="ctr" eaLnBrk="1" hangingPunct="1">
              <a:lnSpc>
                <a:spcPct val="150000"/>
              </a:lnSpc>
              <a:buNone/>
            </a:pPr>
            <a:r>
              <a:rPr lang="it-IT" altLang="it-IT" sz="4000" b="1" dirty="0" smtClean="0">
                <a:latin typeface="Arial" panose="020B0604020202020204" pitchFamily="34" charset="0"/>
                <a:cs typeface="Arial" panose="020B0604020202020204" pitchFamily="34" charset="0"/>
              </a:rPr>
              <a:t>SACERDOTE</a:t>
            </a:r>
            <a:r>
              <a:rPr lang="it-IT" altLang="it-IT" sz="4000" dirty="0" smtClean="0">
                <a:latin typeface="Arial" panose="020B0604020202020204" pitchFamily="34" charset="0"/>
                <a:cs typeface="Arial" panose="020B0604020202020204" pitchFamily="34" charset="0"/>
              </a:rPr>
              <a:t> </a:t>
            </a:r>
            <a:endParaRPr lang="it-IT" altLang="it-IT" sz="4000" dirty="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colui che si pone in mezzo, come tramite tra </a:t>
            </a:r>
            <a:r>
              <a:rPr lang="it-IT" altLang="it-IT" b="1" dirty="0" smtClean="0">
                <a:latin typeface="Arial" panose="020B0604020202020204" pitchFamily="34" charset="0"/>
                <a:cs typeface="Arial" panose="020B0604020202020204" pitchFamily="34" charset="0"/>
              </a:rPr>
              <a:t>Dio</a:t>
            </a:r>
            <a:r>
              <a:rPr lang="it-IT" altLang="it-IT" dirty="0" smtClean="0">
                <a:latin typeface="Arial" panose="020B0604020202020204" pitchFamily="34" charset="0"/>
                <a:cs typeface="Arial" panose="020B0604020202020204" pitchFamily="34" charset="0"/>
              </a:rPr>
              <a:t> e gli </a:t>
            </a:r>
            <a:r>
              <a:rPr lang="it-IT" altLang="it-IT" b="1" dirty="0" smtClean="0">
                <a:latin typeface="Arial" panose="020B0604020202020204" pitchFamily="34" charset="0"/>
                <a:cs typeface="Arial" panose="020B0604020202020204" pitchFamily="34" charset="0"/>
              </a:rPr>
              <a:t>uomini</a:t>
            </a:r>
            <a:r>
              <a:rPr lang="it-IT" altLang="it-IT" dirty="0" smtClean="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   è un suo </a:t>
            </a:r>
            <a:r>
              <a:rPr lang="it-IT" altLang="it-IT" b="1" dirty="0" smtClean="0">
                <a:latin typeface="Arial" panose="020B0604020202020204" pitchFamily="34" charset="0"/>
                <a:cs typeface="Arial" panose="020B0604020202020204" pitchFamily="34" charset="0"/>
              </a:rPr>
              <a:t>intermediario</a:t>
            </a:r>
            <a:r>
              <a:rPr lang="it-IT" altLang="it-IT" dirty="0" smtClean="0">
                <a:latin typeface="Arial" panose="020B0604020202020204" pitchFamily="34" charset="0"/>
                <a:cs typeface="Arial" panose="020B0604020202020204" pitchFamily="34" charset="0"/>
              </a:rPr>
              <a:t>, un “mediatore”. </a:t>
            </a:r>
          </a:p>
          <a:p>
            <a:pPr algn="ctr" eaLnBrk="1" hangingPunct="1">
              <a:lnSpc>
                <a:spcPct val="150000"/>
              </a:lnSpc>
              <a:buFontTx/>
              <a:buNone/>
            </a:pPr>
            <a:endParaRPr lang="it-IT" altLang="it-IT" sz="800"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sz="4000" dirty="0" smtClean="0">
                <a:latin typeface="Arial" panose="020B0604020202020204" pitchFamily="34" charset="0"/>
                <a:cs typeface="Arial" panose="020B0604020202020204" pitchFamily="34" charset="0"/>
              </a:rPr>
              <a:t>Come </a:t>
            </a:r>
            <a:r>
              <a:rPr lang="it-IT" altLang="it-IT" sz="4000" dirty="0">
                <a:latin typeface="Arial" panose="020B0604020202020204" pitchFamily="34" charset="0"/>
                <a:cs typeface="Arial" panose="020B0604020202020204" pitchFamily="34" charset="0"/>
              </a:rPr>
              <a:t>agisce? </a:t>
            </a:r>
          </a:p>
          <a:p>
            <a:pPr eaLnBrk="1" hangingPunct="1"/>
            <a:endParaRPr lang="it-IT" altLang="it-IT" sz="4000" dirty="0">
              <a:latin typeface="Comic Sans MS" panose="030F07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7">
                                            <p:txEl>
                                              <p:pRg st="6" end="6"/>
                                            </p:txEl>
                                          </p:spTgt>
                                        </p:tgtEl>
                                        <p:attrNameLst>
                                          <p:attrName>style.visibility</p:attrName>
                                        </p:attrNameLst>
                                      </p:cBhvr>
                                      <p:to>
                                        <p:strVal val="visible"/>
                                      </p:to>
                                    </p:set>
                                    <p:animEffect transition="in" filter="wipe(left)">
                                      <p:cBhvr>
                                        <p:cTn id="7" dur="125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0483" name="Rectangle 3"/>
          <p:cNvSpPr>
            <a:spLocks noGrp="1" noChangeArrowheads="1"/>
          </p:cNvSpPr>
          <p:nvPr>
            <p:ph type="body" idx="4294967295"/>
          </p:nvPr>
        </p:nvSpPr>
        <p:spPr>
          <a:xfrm>
            <a:off x="470375" y="604044"/>
            <a:ext cx="11251250" cy="5649913"/>
          </a:xfrm>
          <a:solidFill>
            <a:srgbClr val="FFF1CD"/>
          </a:solidFill>
          <a:ln>
            <a:solidFill>
              <a:schemeClr val="tx1"/>
            </a:solidFill>
            <a:miter lim="800000"/>
            <a:headEnd/>
            <a:tailEnd/>
          </a:ln>
        </p:spPr>
        <p:txBody>
          <a:bodyPr>
            <a:normAutofit/>
          </a:bodyPr>
          <a:lstStyle/>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Le funzioni </a:t>
            </a:r>
            <a:r>
              <a:rPr lang="it-IT" altLang="it-IT" dirty="0" smtClean="0">
                <a:latin typeface="Arial" panose="020B0604020202020204" pitchFamily="34" charset="0"/>
                <a:cs typeface="Arial" panose="020B0604020202020204" pitchFamily="34" charset="0"/>
              </a:rPr>
              <a:t>dei sacerdoti nelle religioni:</a:t>
            </a:r>
          </a:p>
          <a:p>
            <a:pPr algn="ctr" eaLnBrk="1" hangingPunct="1">
              <a:lnSpc>
                <a:spcPct val="150000"/>
              </a:lnSpc>
              <a:buFontTx/>
              <a:buNone/>
            </a:pPr>
            <a:endParaRPr lang="it-IT" altLang="it-IT" sz="1000" dirty="0">
              <a:latin typeface="Arial" panose="020B0604020202020204" pitchFamily="34" charset="0"/>
              <a:cs typeface="Arial" panose="020B0604020202020204" pitchFamily="34" charset="0"/>
            </a:endParaRPr>
          </a:p>
          <a:p>
            <a:pPr eaLnBrk="1" hangingPunct="1">
              <a:lnSpc>
                <a:spcPct val="150000"/>
              </a:lnSpc>
              <a:buFontTx/>
              <a:buChar char="-"/>
            </a:pPr>
            <a:r>
              <a:rPr lang="it-IT" altLang="it-IT" b="1" dirty="0" smtClean="0">
                <a:latin typeface="Arial" panose="020B0604020202020204" pitchFamily="34" charset="0"/>
                <a:cs typeface="Arial" panose="020B0604020202020204" pitchFamily="34" charset="0"/>
              </a:rPr>
              <a:t>Consegnano agli uomini</a:t>
            </a:r>
            <a:r>
              <a:rPr lang="it-IT" altLang="it-IT" dirty="0" smtClean="0">
                <a:latin typeface="Arial" panose="020B0604020202020204" pitchFamily="34" charset="0"/>
                <a:cs typeface="Arial" panose="020B0604020202020204" pitchFamily="34" charset="0"/>
              </a:rPr>
              <a:t> i doni di Dio </a:t>
            </a:r>
          </a:p>
          <a:p>
            <a:pPr marL="0" indent="0" eaLnBrk="1" hangingPunct="1">
              <a:lnSpc>
                <a:spcPct val="150000"/>
              </a:lnSpc>
              <a:buNone/>
            </a:pPr>
            <a:r>
              <a:rPr lang="it-IT" altLang="it-IT" dirty="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  e </a:t>
            </a:r>
            <a:r>
              <a:rPr lang="it-IT" altLang="it-IT" b="1" dirty="0" smtClean="0">
                <a:latin typeface="Arial" panose="020B0604020202020204" pitchFamily="34" charset="0"/>
                <a:cs typeface="Arial" panose="020B0604020202020204" pitchFamily="34" charset="0"/>
              </a:rPr>
              <a:t>comunicano</a:t>
            </a:r>
            <a:r>
              <a:rPr lang="it-IT" altLang="it-IT" dirty="0" smtClean="0">
                <a:latin typeface="Arial" panose="020B0604020202020204" pitchFamily="34" charset="0"/>
                <a:cs typeface="Arial" panose="020B0604020202020204" pitchFamily="34" charset="0"/>
              </a:rPr>
              <a:t> ad essi la sua Parola e la sua volontà. </a:t>
            </a:r>
          </a:p>
          <a:p>
            <a:pPr algn="ctr" eaLnBrk="1" hangingPunct="1">
              <a:lnSpc>
                <a:spcPct val="150000"/>
              </a:lnSpc>
              <a:buFontTx/>
              <a:buNone/>
            </a:pPr>
            <a:endParaRPr lang="it-IT" altLang="it-IT" sz="1000" dirty="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Inoltre sono anche coloro che </a:t>
            </a:r>
          </a:p>
          <a:p>
            <a:pPr eaLnBrk="1" hangingPunct="1">
              <a:lnSpc>
                <a:spcPct val="150000"/>
              </a:lnSpc>
              <a:buFontTx/>
              <a:buNone/>
            </a:pPr>
            <a:r>
              <a:rPr lang="it-IT" altLang="it-IT" b="1" dirty="0" smtClean="0">
                <a:latin typeface="Arial" panose="020B0604020202020204" pitchFamily="34" charset="0"/>
                <a:cs typeface="Arial" panose="020B0604020202020204" pitchFamily="34" charset="0"/>
              </a:rPr>
              <a:t>- consegnano a Dio</a:t>
            </a:r>
            <a:r>
              <a:rPr lang="it-IT" altLang="it-IT" dirty="0" smtClean="0">
                <a:latin typeface="Arial" panose="020B0604020202020204" pitchFamily="34" charset="0"/>
                <a:cs typeface="Arial" panose="020B0604020202020204" pitchFamily="34" charset="0"/>
              </a:rPr>
              <a:t> i doni umani (sacrifici, offerte, sofferenze)</a:t>
            </a:r>
          </a:p>
          <a:p>
            <a:pPr eaLnBrk="1" hangingPunct="1">
              <a:lnSpc>
                <a:spcPct val="150000"/>
              </a:lnSpc>
              <a:buFontTx/>
              <a:buNone/>
            </a:pPr>
            <a:r>
              <a:rPr lang="it-IT" altLang="it-IT" dirty="0" smtClean="0">
                <a:latin typeface="Arial" panose="020B0604020202020204" pitchFamily="34" charset="0"/>
                <a:cs typeface="Arial" panose="020B0604020202020204" pitchFamily="34" charset="0"/>
              </a:rPr>
              <a:t>  e </a:t>
            </a:r>
            <a:r>
              <a:rPr lang="it-IT" altLang="it-IT" b="1" dirty="0" smtClean="0">
                <a:latin typeface="Arial" panose="020B0604020202020204" pitchFamily="34" charset="0"/>
                <a:cs typeface="Arial" panose="020B0604020202020204" pitchFamily="34" charset="0"/>
              </a:rPr>
              <a:t>comunicano</a:t>
            </a:r>
            <a:r>
              <a:rPr lang="it-IT" altLang="it-IT" dirty="0" smtClean="0">
                <a:latin typeface="Arial" panose="020B0604020202020204" pitchFamily="34" charset="0"/>
                <a:cs typeface="Arial" panose="020B0604020202020204" pitchFamily="34" charset="0"/>
              </a:rPr>
              <a:t> a Dio i desideri, le richieste degli uomini.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animEffect transition="in" filter="fade">
                                      <p:cBhvr>
                                        <p:cTn id="7" dur="1000"/>
                                        <p:tgtEl>
                                          <p:spTgt spid="20483">
                                            <p:txEl>
                                              <p:pRg st="2" end="2"/>
                                            </p:txEl>
                                          </p:spTgt>
                                        </p:tgtEl>
                                      </p:cBhvr>
                                    </p:animEffect>
                                    <p:anim calcmode="lin" valueType="num">
                                      <p:cBhvr>
                                        <p:cTn id="8"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048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3">
                                            <p:txEl>
                                              <p:pRg st="3" end="3"/>
                                            </p:txEl>
                                          </p:spTgt>
                                        </p:tgtEl>
                                        <p:attrNameLst>
                                          <p:attrName>style.visibility</p:attrName>
                                        </p:attrNameLst>
                                      </p:cBhvr>
                                      <p:to>
                                        <p:strVal val="visible"/>
                                      </p:to>
                                    </p:set>
                                    <p:animEffect transition="in" filter="fade">
                                      <p:cBhvr>
                                        <p:cTn id="12" dur="1000"/>
                                        <p:tgtEl>
                                          <p:spTgt spid="20483">
                                            <p:txEl>
                                              <p:pRg st="3" end="3"/>
                                            </p:txEl>
                                          </p:spTgt>
                                        </p:tgtEl>
                                      </p:cBhvr>
                                    </p:animEffect>
                                    <p:anim calcmode="lin" valueType="num">
                                      <p:cBhvr>
                                        <p:cTn id="13" dur="10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04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animEffect transition="in" filter="wipe(left)">
                                      <p:cBhvr>
                                        <p:cTn id="19" dur="1750"/>
                                        <p:tgtEl>
                                          <p:spTgt spid="2048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483">
                                            <p:txEl>
                                              <p:pRg st="6" end="6"/>
                                            </p:txEl>
                                          </p:spTgt>
                                        </p:tgtEl>
                                        <p:attrNameLst>
                                          <p:attrName>style.visibility</p:attrName>
                                        </p:attrNameLst>
                                      </p:cBhvr>
                                      <p:to>
                                        <p:strVal val="visible"/>
                                      </p:to>
                                    </p:set>
                                    <p:animEffect transition="in" filter="fade">
                                      <p:cBhvr>
                                        <p:cTn id="24" dur="1000"/>
                                        <p:tgtEl>
                                          <p:spTgt spid="20483">
                                            <p:txEl>
                                              <p:pRg st="6" end="6"/>
                                            </p:txEl>
                                          </p:spTgt>
                                        </p:tgtEl>
                                      </p:cBhvr>
                                    </p:animEffect>
                                    <p:anim calcmode="lin" valueType="num">
                                      <p:cBhvr>
                                        <p:cTn id="25" dur="10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048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483">
                                            <p:txEl>
                                              <p:pRg st="7" end="7"/>
                                            </p:txEl>
                                          </p:spTgt>
                                        </p:tgtEl>
                                        <p:attrNameLst>
                                          <p:attrName>style.visibility</p:attrName>
                                        </p:attrNameLst>
                                      </p:cBhvr>
                                      <p:to>
                                        <p:strVal val="visible"/>
                                      </p:to>
                                    </p:set>
                                    <p:animEffect transition="in" filter="fade">
                                      <p:cBhvr>
                                        <p:cTn id="29" dur="1000"/>
                                        <p:tgtEl>
                                          <p:spTgt spid="20483">
                                            <p:txEl>
                                              <p:pRg st="7" end="7"/>
                                            </p:txEl>
                                          </p:spTgt>
                                        </p:tgtEl>
                                      </p:cBhvr>
                                    </p:animEffect>
                                    <p:anim calcmode="lin" valueType="num">
                                      <p:cBhvr>
                                        <p:cTn id="30" dur="1000" fill="hold"/>
                                        <p:tgtEl>
                                          <p:spTgt spid="2048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048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50" y="2987282"/>
            <a:ext cx="4000500" cy="2857500"/>
          </a:xfrm>
          <a:prstGeom prst="rect">
            <a:avLst/>
          </a:prstGeom>
        </p:spPr>
      </p:pic>
      <p:pic>
        <p:nvPicPr>
          <p:cNvPr id="7" name="Immagin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1711" b="100000" l="0" r="100000">
                        <a14:backgroundMark x1="27063" y1="70395" x2="27063" y2="70395"/>
                        <a14:backgroundMark x1="13861" y1="65132" x2="13861" y2="65132"/>
                        <a14:backgroundMark x1="61716" y1="70395" x2="61881" y2="64474"/>
                        <a14:backgroundMark x1="67987" y1="70395" x2="67987" y2="70395"/>
                        <a14:backgroundMark x1="54950" y1="76974" x2="54950" y2="76974"/>
                        <a14:backgroundMark x1="55446" y1="72368" x2="55446" y2="72368"/>
                      </a14:backgroundRemoval>
                    </a14:imgEffect>
                  </a14:imgLayer>
                </a14:imgProps>
              </a:ext>
              <a:ext uri="{28A0092B-C50C-407E-A947-70E740481C1C}">
                <a14:useLocalDpi xmlns:a14="http://schemas.microsoft.com/office/drawing/2010/main" val="0"/>
              </a:ext>
            </a:extLst>
          </a:blip>
          <a:srcRect t="34813"/>
          <a:stretch/>
        </p:blipFill>
        <p:spPr>
          <a:xfrm>
            <a:off x="-81781" y="4886736"/>
            <a:ext cx="12355562" cy="2016000"/>
          </a:xfrm>
          <a:prstGeom prst="rect">
            <a:avLst/>
          </a:prstGeom>
        </p:spPr>
      </p:pic>
      <p:sp>
        <p:nvSpPr>
          <p:cNvPr id="8" name="Rettangolo 7"/>
          <p:cNvSpPr/>
          <p:nvPr/>
        </p:nvSpPr>
        <p:spPr>
          <a:xfrm>
            <a:off x="5063506" y="2226313"/>
            <a:ext cx="2064989" cy="769441"/>
          </a:xfrm>
          <a:prstGeom prst="rect">
            <a:avLst/>
          </a:prstGeom>
        </p:spPr>
        <p:txBody>
          <a:bodyPr wrap="none">
            <a:spAutoFit/>
          </a:bodyPr>
          <a:lstStyle/>
          <a:p>
            <a:pPr algn="ctr"/>
            <a:r>
              <a:rPr lang="it-IT" sz="2000" b="1" dirty="0" smtClean="0"/>
              <a:t>SACERDOTE</a:t>
            </a:r>
          </a:p>
          <a:p>
            <a:pPr algn="ctr"/>
            <a:r>
              <a:rPr lang="it-IT" sz="1200" b="1" dirty="0"/>
              <a:t>i</a:t>
            </a:r>
            <a:r>
              <a:rPr lang="it-IT" sz="1200" b="1" dirty="0" smtClean="0"/>
              <a:t>ntermediario – mediatore</a:t>
            </a:r>
          </a:p>
          <a:p>
            <a:pPr algn="ctr"/>
            <a:r>
              <a:rPr lang="it-IT" sz="1200" b="1" dirty="0" smtClean="0"/>
              <a:t>tra Dio e gli uomini</a:t>
            </a:r>
            <a:endParaRPr lang="it-IT" sz="1200" b="1" dirty="0"/>
          </a:p>
        </p:txBody>
      </p:sp>
      <p:sp>
        <p:nvSpPr>
          <p:cNvPr id="9" name="Rettangolo 8"/>
          <p:cNvSpPr/>
          <p:nvPr/>
        </p:nvSpPr>
        <p:spPr>
          <a:xfrm>
            <a:off x="4788591" y="5700056"/>
            <a:ext cx="2614818" cy="830997"/>
          </a:xfrm>
          <a:prstGeom prst="rect">
            <a:avLst/>
          </a:prstGeom>
          <a:solidFill>
            <a:schemeClr val="tx1"/>
          </a:solidFill>
        </p:spPr>
        <p:txBody>
          <a:bodyPr wrap="none">
            <a:spAutoFit/>
          </a:bodyPr>
          <a:lstStyle/>
          <a:p>
            <a:pPr algn="ctr"/>
            <a:r>
              <a:rPr lang="it-IT" sz="4800" b="1" dirty="0" smtClean="0">
                <a:solidFill>
                  <a:schemeClr val="bg1"/>
                </a:solidFill>
              </a:rPr>
              <a:t>Umanità</a:t>
            </a:r>
            <a:endParaRPr lang="it-IT" sz="4800" b="1" dirty="0">
              <a:solidFill>
                <a:schemeClr val="bg1"/>
              </a:solidFill>
            </a:endParaRPr>
          </a:p>
        </p:txBody>
      </p:sp>
      <p:sp>
        <p:nvSpPr>
          <p:cNvPr id="14" name="Triangolo isoscele 13"/>
          <p:cNvSpPr/>
          <p:nvPr/>
        </p:nvSpPr>
        <p:spPr>
          <a:xfrm>
            <a:off x="4619835" y="240898"/>
            <a:ext cx="2952328" cy="1547302"/>
          </a:xfrm>
          <a:prstGeom prst="triangle">
            <a:avLst>
              <a:gd name="adj" fmla="val 492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ttangolo 14"/>
          <p:cNvSpPr/>
          <p:nvPr/>
        </p:nvSpPr>
        <p:spPr>
          <a:xfrm>
            <a:off x="5093162" y="910440"/>
            <a:ext cx="2005677" cy="646331"/>
          </a:xfrm>
          <a:prstGeom prst="rect">
            <a:avLst/>
          </a:prstGeom>
        </p:spPr>
        <p:txBody>
          <a:bodyPr wrap="none">
            <a:spAutoFit/>
          </a:bodyPr>
          <a:lstStyle/>
          <a:p>
            <a:pPr algn="ctr"/>
            <a:r>
              <a:rPr lang="it-IT" b="1" dirty="0" smtClean="0"/>
              <a:t>Dio</a:t>
            </a:r>
          </a:p>
          <a:p>
            <a:pPr algn="ctr"/>
            <a:r>
              <a:rPr lang="it-IT" b="1" dirty="0" smtClean="0"/>
              <a:t>Essere Supremo</a:t>
            </a:r>
            <a:endParaRPr lang="it-IT" b="1" dirty="0"/>
          </a:p>
        </p:txBody>
      </p:sp>
      <p:cxnSp>
        <p:nvCxnSpPr>
          <p:cNvPr id="17" name="Connettore 2 16"/>
          <p:cNvCxnSpPr/>
          <p:nvPr/>
        </p:nvCxnSpPr>
        <p:spPr>
          <a:xfrm>
            <a:off x="4459925" y="3399553"/>
            <a:ext cx="13540" cy="3089160"/>
          </a:xfrm>
          <a:prstGeom prst="straightConnector1">
            <a:avLst/>
          </a:prstGeom>
          <a:ln w="158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ttangolo 23"/>
          <p:cNvSpPr/>
          <p:nvPr/>
        </p:nvSpPr>
        <p:spPr>
          <a:xfrm>
            <a:off x="149033" y="2690314"/>
            <a:ext cx="4239989" cy="830997"/>
          </a:xfrm>
          <a:prstGeom prst="rect">
            <a:avLst/>
          </a:prstGeom>
          <a:solidFill>
            <a:schemeClr val="bg1"/>
          </a:solidFill>
        </p:spPr>
        <p:txBody>
          <a:bodyPr wrap="square">
            <a:spAutoFit/>
          </a:bodyPr>
          <a:lstStyle/>
          <a:p>
            <a:pPr>
              <a:lnSpc>
                <a:spcPct val="150000"/>
              </a:lnSpc>
            </a:pPr>
            <a:r>
              <a:rPr lang="it-IT" sz="1600" b="1" dirty="0" smtClean="0"/>
              <a:t>- Comunica </a:t>
            </a:r>
            <a:r>
              <a:rPr lang="it-IT" sz="1600" b="1" dirty="0"/>
              <a:t>agli </a:t>
            </a:r>
            <a:r>
              <a:rPr lang="it-IT" sz="1600" b="1" dirty="0" smtClean="0"/>
              <a:t>UOMINI </a:t>
            </a:r>
            <a:r>
              <a:rPr lang="it-IT" sz="1600" b="1" dirty="0"/>
              <a:t>la volontà di </a:t>
            </a:r>
            <a:r>
              <a:rPr lang="it-IT" sz="1600" b="1" dirty="0" smtClean="0"/>
              <a:t>DIO </a:t>
            </a:r>
          </a:p>
          <a:p>
            <a:pPr>
              <a:lnSpc>
                <a:spcPct val="150000"/>
              </a:lnSpc>
            </a:pPr>
            <a:r>
              <a:rPr lang="it-IT" sz="1600" b="1" dirty="0" smtClean="0"/>
              <a:t>- Consegna agli UOMINI i doni di DIO</a:t>
            </a:r>
            <a:endParaRPr lang="it-IT" sz="1600" b="1" dirty="0"/>
          </a:p>
        </p:txBody>
      </p:sp>
      <p:cxnSp>
        <p:nvCxnSpPr>
          <p:cNvPr id="25" name="Connettore 2 24"/>
          <p:cNvCxnSpPr/>
          <p:nvPr/>
        </p:nvCxnSpPr>
        <p:spPr>
          <a:xfrm flipV="1">
            <a:off x="7403409" y="1916831"/>
            <a:ext cx="0" cy="4419482"/>
          </a:xfrm>
          <a:prstGeom prst="straightConnector1">
            <a:avLst/>
          </a:prstGeom>
          <a:ln w="158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ttangolo 28"/>
          <p:cNvSpPr/>
          <p:nvPr/>
        </p:nvSpPr>
        <p:spPr>
          <a:xfrm>
            <a:off x="7757134" y="2495750"/>
            <a:ext cx="4365109" cy="830997"/>
          </a:xfrm>
          <a:prstGeom prst="rect">
            <a:avLst/>
          </a:prstGeom>
          <a:solidFill>
            <a:schemeClr val="bg1"/>
          </a:solidFill>
        </p:spPr>
        <p:txBody>
          <a:bodyPr wrap="square">
            <a:spAutoFit/>
          </a:bodyPr>
          <a:lstStyle/>
          <a:p>
            <a:pPr>
              <a:lnSpc>
                <a:spcPct val="150000"/>
              </a:lnSpc>
            </a:pPr>
            <a:r>
              <a:rPr lang="it-IT" sz="1600" b="1" dirty="0" smtClean="0"/>
              <a:t>- Comunica a DIO le richieste degli UOMINI</a:t>
            </a:r>
          </a:p>
          <a:p>
            <a:pPr>
              <a:lnSpc>
                <a:spcPct val="150000"/>
              </a:lnSpc>
            </a:pPr>
            <a:r>
              <a:rPr lang="it-IT" sz="1600" b="1" dirty="0" smtClean="0"/>
              <a:t>- Consegna le offerte degli UOMINI a </a:t>
            </a:r>
            <a:r>
              <a:rPr lang="it-IT" sz="1600" b="1" dirty="0"/>
              <a:t>Dio</a:t>
            </a:r>
          </a:p>
        </p:txBody>
      </p:sp>
      <p:cxnSp>
        <p:nvCxnSpPr>
          <p:cNvPr id="12" name="Connettore 2 11"/>
          <p:cNvCxnSpPr/>
          <p:nvPr/>
        </p:nvCxnSpPr>
        <p:spPr>
          <a:xfrm flipV="1">
            <a:off x="7757134" y="1916831"/>
            <a:ext cx="0" cy="4419482"/>
          </a:xfrm>
          <a:prstGeom prst="straightConnector1">
            <a:avLst/>
          </a:prstGeom>
          <a:ln w="158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4772235" y="3399553"/>
            <a:ext cx="13540" cy="3089160"/>
          </a:xfrm>
          <a:prstGeom prst="straightConnector1">
            <a:avLst/>
          </a:prstGeom>
          <a:ln w="158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17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edge">
                                      <p:cBhvr>
                                        <p:cTn id="12" dur="1250"/>
                                        <p:tgtEl>
                                          <p:spTgt spid="14"/>
                                        </p:tgtEl>
                                      </p:cBhvr>
                                    </p:animEffect>
                                  </p:childTnLst>
                                </p:cTn>
                              </p:par>
                            </p:childTnLst>
                          </p:cTn>
                        </p:par>
                        <p:par>
                          <p:cTn id="13" fill="hold">
                            <p:stCondLst>
                              <p:cond delay="1250"/>
                            </p:stCondLst>
                            <p:childTnLst>
                              <p:par>
                                <p:cTn id="14" presetID="23"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750" fill="hold"/>
                                        <p:tgtEl>
                                          <p:spTgt spid="5"/>
                                        </p:tgtEl>
                                        <p:attrNameLst>
                                          <p:attrName>ppt_w</p:attrName>
                                        </p:attrNameLst>
                                      </p:cBhvr>
                                      <p:tavLst>
                                        <p:tav tm="0">
                                          <p:val>
                                            <p:fltVal val="0"/>
                                          </p:val>
                                        </p:tav>
                                        <p:tav tm="100000">
                                          <p:val>
                                            <p:strVal val="#ppt_w"/>
                                          </p:val>
                                        </p:tav>
                                      </p:tavLst>
                                    </p:anim>
                                    <p:anim calcmode="lin" valueType="num">
                                      <p:cBhvr>
                                        <p:cTn id="23" dur="1750" fill="hold"/>
                                        <p:tgtEl>
                                          <p:spTgt spid="5"/>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50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ppt_w</p:attrName>
                                        </p:attrNameLst>
                                      </p:cBhvr>
                                      <p:tavLst>
                                        <p:tav tm="0">
                                          <p:val>
                                            <p:fltVal val="0"/>
                                          </p:val>
                                        </p:tav>
                                        <p:tav tm="100000">
                                          <p:val>
                                            <p:strVal val="#ppt_w"/>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2000"/>
                                        <p:tgtEl>
                                          <p:spTgt spid="17"/>
                                        </p:tgtEl>
                                      </p:cBhvr>
                                    </p:animEffect>
                                  </p:childTnLst>
                                </p:cTn>
                              </p:par>
                              <p:par>
                                <p:cTn id="40" presetID="22" presetClass="entr" presetSubtype="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1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4" grpId="0" animBg="1"/>
      <p:bldP spid="15" grpId="0"/>
      <p:bldP spid="24"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4294967295"/>
          </p:nvPr>
        </p:nvSpPr>
        <p:spPr>
          <a:xfrm>
            <a:off x="919046" y="945357"/>
            <a:ext cx="10353909" cy="4967287"/>
          </a:xfrm>
          <a:solidFill>
            <a:srgbClr val="FFF6E1"/>
          </a:solidFill>
        </p:spPr>
        <p:txBody>
          <a:bodyPr/>
          <a:lstStyle/>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Nel libro degli Atti degli apostoli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e nelle lettere di </a:t>
            </a:r>
            <a:r>
              <a:rPr lang="it-IT" altLang="it-IT" b="1" dirty="0" smtClean="0">
                <a:latin typeface="Arial" panose="020B0604020202020204" pitchFamily="34" charset="0"/>
                <a:cs typeface="Arial" panose="020B0604020202020204" pitchFamily="34" charset="0"/>
              </a:rPr>
              <a:t>Paolo</a:t>
            </a:r>
            <a:r>
              <a:rPr lang="it-IT" altLang="it-IT" dirty="0" smtClean="0">
                <a:latin typeface="Arial" panose="020B0604020202020204" pitchFamily="34" charset="0"/>
                <a:cs typeface="Arial" panose="020B0604020202020204" pitchFamily="34" charset="0"/>
              </a:rPr>
              <a:t> di Tarso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è più volte testimoniato e confermato che a Paolo apparve </a:t>
            </a:r>
            <a:r>
              <a:rPr lang="it-IT" altLang="it-IT" sz="4400" b="1" dirty="0">
                <a:latin typeface="Arial" panose="020B0604020202020204" pitchFamily="34" charset="0"/>
                <a:cs typeface="Arial" panose="020B0604020202020204" pitchFamily="34" charset="0"/>
              </a:rPr>
              <a:t>Cristo Risorto</a:t>
            </a:r>
            <a:r>
              <a:rPr lang="it-IT" altLang="it-IT" dirty="0" smtClean="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lungo la via che conduceva a Damasco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mentre si recava a perseguitare i cristiani.</a:t>
            </a:r>
          </a:p>
          <a:p>
            <a:pPr algn="ctr" eaLnBrk="1" hangingPunct="1">
              <a:buFontTx/>
              <a:buNone/>
            </a:pPr>
            <a:endParaRPr lang="it-IT" altLang="it-IT" sz="16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4294967295"/>
          </p:nvPr>
        </p:nvSpPr>
        <p:spPr>
          <a:xfrm>
            <a:off x="1981200" y="1520825"/>
            <a:ext cx="8229600" cy="3816350"/>
          </a:xfrm>
          <a:solidFill>
            <a:srgbClr val="FFF1CD"/>
          </a:solidFill>
        </p:spPr>
        <p:txBody>
          <a:bodyPr>
            <a:normAutofit/>
          </a:bodyPr>
          <a:lstStyle/>
          <a:p>
            <a:pPr algn="ctr" eaLnBrk="1" hangingPunct="1">
              <a:buFontTx/>
              <a:buNone/>
            </a:pPr>
            <a:endParaRPr lang="it-IT" altLang="it-IT" b="1" dirty="0" smtClean="0"/>
          </a:p>
          <a:p>
            <a:pPr algn="ctr" eaLnBrk="1" hangingPunct="1">
              <a:lnSpc>
                <a:spcPct val="150000"/>
              </a:lnSpc>
              <a:buFontTx/>
              <a:buNone/>
            </a:pPr>
            <a:r>
              <a:rPr lang="it-IT" altLang="it-IT" sz="3600" b="1" dirty="0" smtClean="0">
                <a:latin typeface="Arial" panose="020B0604020202020204" pitchFamily="34" charset="0"/>
                <a:cs typeface="Arial" panose="020B0604020202020204" pitchFamily="34" charset="0"/>
              </a:rPr>
              <a:t>Nella religione cristiana </a:t>
            </a:r>
          </a:p>
          <a:p>
            <a:pPr algn="ctr" eaLnBrk="1" hangingPunct="1">
              <a:lnSpc>
                <a:spcPct val="150000"/>
              </a:lnSpc>
              <a:buFontTx/>
              <a:buNone/>
            </a:pPr>
            <a:r>
              <a:rPr lang="it-IT" altLang="it-IT" sz="3600" b="1" dirty="0" smtClean="0">
                <a:latin typeface="Arial" panose="020B0604020202020204" pitchFamily="34" charset="0"/>
                <a:cs typeface="Arial" panose="020B0604020202020204" pitchFamily="34" charset="0"/>
              </a:rPr>
              <a:t>chi è il Massimo Sacerdote </a:t>
            </a:r>
          </a:p>
          <a:p>
            <a:pPr algn="ctr" eaLnBrk="1" hangingPunct="1">
              <a:lnSpc>
                <a:spcPct val="150000"/>
              </a:lnSpc>
              <a:buFontTx/>
              <a:buNone/>
            </a:pPr>
            <a:r>
              <a:rPr lang="it-IT" altLang="it-IT" sz="3600" b="1" dirty="0" smtClean="0">
                <a:latin typeface="Arial" panose="020B0604020202020204" pitchFamily="34" charset="0"/>
                <a:cs typeface="Arial" panose="020B0604020202020204" pitchFamily="34" charset="0"/>
              </a:rPr>
              <a:t>per eccellenza?</a:t>
            </a:r>
          </a:p>
          <a:p>
            <a:pPr algn="ctr" eaLnBrk="1" hangingPunct="1">
              <a:buFontTx/>
              <a:buNone/>
            </a:pPr>
            <a:endParaRPr lang="it-IT" altLang="it-IT" sz="1000" b="1" dirty="0"/>
          </a:p>
          <a:p>
            <a:pPr algn="ctr" eaLnBrk="1" hangingPunct="1">
              <a:buFontTx/>
              <a:buNone/>
            </a:pPr>
            <a:endParaRPr lang="it-IT" altLang="it-IT" sz="1000" b="1"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idx="1"/>
          </p:nvPr>
        </p:nvSpPr>
        <p:spPr>
          <a:xfrm>
            <a:off x="1981200" y="404814"/>
            <a:ext cx="8229600" cy="6192837"/>
          </a:xfrm>
          <a:solidFill>
            <a:schemeClr val="tx1"/>
          </a:solidFill>
        </p:spPr>
        <p:txBody>
          <a:bodyPr/>
          <a:lstStyle/>
          <a:p>
            <a:pPr algn="ctr" eaLnBrk="1" hangingPunct="1">
              <a:buFontTx/>
              <a:buNone/>
            </a:pPr>
            <a:endParaRPr lang="it-IT" altLang="it-IT" sz="1000" b="1" dirty="0"/>
          </a:p>
          <a:p>
            <a:pPr algn="ctr" eaLnBrk="1" hangingPunct="1">
              <a:buFontTx/>
              <a:buNone/>
            </a:pPr>
            <a:endParaRPr lang="it-IT" altLang="it-IT" sz="1000" b="1" dirty="0"/>
          </a:p>
          <a:p>
            <a:pPr algn="ctr" eaLnBrk="1" hangingPunct="1">
              <a:buFontTx/>
              <a:buNone/>
            </a:pPr>
            <a:r>
              <a:rPr lang="it-IT" altLang="it-IT" sz="4400" b="1" dirty="0" smtClean="0">
                <a:solidFill>
                  <a:schemeClr val="bg1"/>
                </a:solidFill>
                <a:latin typeface="Arial" panose="020B0604020202020204" pitchFamily="34" charset="0"/>
                <a:cs typeface="Arial" panose="020B0604020202020204" pitchFamily="34" charset="0"/>
              </a:rPr>
              <a:t>il </a:t>
            </a:r>
            <a:r>
              <a:rPr lang="it-IT" altLang="it-IT" sz="4400" b="1" dirty="0">
                <a:solidFill>
                  <a:schemeClr val="bg1"/>
                </a:solidFill>
                <a:latin typeface="Arial" panose="020B0604020202020204" pitchFamily="34" charset="0"/>
                <a:cs typeface="Arial" panose="020B0604020202020204" pitchFamily="34" charset="0"/>
              </a:rPr>
              <a:t>Papa?</a:t>
            </a:r>
          </a:p>
          <a:p>
            <a:pPr algn="ctr" eaLnBrk="1" hangingPunct="1">
              <a:buFontTx/>
              <a:buNone/>
            </a:pPr>
            <a:endParaRPr lang="it-IT" altLang="it-IT" sz="4400" b="1" dirty="0">
              <a:solidFill>
                <a:schemeClr val="bg1"/>
              </a:solidFill>
              <a:latin typeface="Arial" panose="020B0604020202020204" pitchFamily="34" charset="0"/>
              <a:cs typeface="Arial" panose="020B0604020202020204" pitchFamily="34" charset="0"/>
            </a:endParaRPr>
          </a:p>
          <a:p>
            <a:pPr algn="ctr" eaLnBrk="1" hangingPunct="1">
              <a:buFontTx/>
              <a:buNone/>
            </a:pPr>
            <a:endParaRPr lang="it-IT" altLang="it-IT" b="1" dirty="0" smtClean="0">
              <a:solidFill>
                <a:schemeClr val="bg1"/>
              </a:solidFill>
              <a:latin typeface="Arial" panose="020B0604020202020204" pitchFamily="34" charset="0"/>
              <a:cs typeface="Arial" panose="020B0604020202020204" pitchFamily="34" charset="0"/>
            </a:endParaRPr>
          </a:p>
          <a:p>
            <a:pPr algn="ctr" eaLnBrk="1" hangingPunct="1">
              <a:buFontTx/>
              <a:buNone/>
            </a:pPr>
            <a:endParaRPr lang="it-IT" altLang="it-IT" b="1" dirty="0" smtClean="0">
              <a:latin typeface="Arial" panose="020B0604020202020204" pitchFamily="34" charset="0"/>
              <a:cs typeface="Arial" panose="020B0604020202020204" pitchFamily="34" charset="0"/>
            </a:endParaRPr>
          </a:p>
          <a:p>
            <a:pPr algn="ctr" eaLnBrk="1" hangingPunct="1">
              <a:buFontTx/>
              <a:buNone/>
            </a:pPr>
            <a:endParaRPr lang="it-IT" altLang="it-IT" b="1" dirty="0" smtClean="0">
              <a:latin typeface="Arial" panose="020B0604020202020204" pitchFamily="34" charset="0"/>
              <a:cs typeface="Arial" panose="020B0604020202020204" pitchFamily="34" charset="0"/>
            </a:endParaRPr>
          </a:p>
          <a:p>
            <a:pPr algn="ctr" eaLnBrk="1" hangingPunct="1">
              <a:buFontTx/>
              <a:buNone/>
            </a:pPr>
            <a:endParaRPr lang="it-IT" altLang="it-IT" b="1" dirty="0" smtClean="0">
              <a:latin typeface="Arial" panose="020B0604020202020204" pitchFamily="34" charset="0"/>
              <a:cs typeface="Arial" panose="020B0604020202020204" pitchFamily="34" charset="0"/>
            </a:endParaRPr>
          </a:p>
          <a:p>
            <a:pPr algn="ctr" eaLnBrk="1" hangingPunct="1">
              <a:buFontTx/>
              <a:buNone/>
            </a:pPr>
            <a:r>
              <a:rPr lang="it-IT" altLang="it-IT" sz="6600" b="1" dirty="0">
                <a:solidFill>
                  <a:schemeClr val="bg1"/>
                </a:solidFill>
                <a:latin typeface="Arial" panose="020B0604020202020204" pitchFamily="34" charset="0"/>
                <a:cs typeface="Arial" panose="020B0604020202020204" pitchFamily="34" charset="0"/>
              </a:rPr>
              <a:t>NO</a:t>
            </a:r>
            <a:r>
              <a:rPr lang="it-IT" altLang="it-IT" dirty="0" smtClean="0">
                <a:solidFill>
                  <a:schemeClr val="bg1"/>
                </a:solidFill>
                <a:latin typeface="Arial" panose="020B0604020202020204" pitchFamily="34" charset="0"/>
                <a:cs typeface="Arial" panose="020B0604020202020204" pitchFamily="34" charset="0"/>
              </a:rPr>
              <a:t>, </a:t>
            </a:r>
          </a:p>
          <a:p>
            <a:pPr algn="ctr" eaLnBrk="1" hangingPunct="1">
              <a:buFontTx/>
              <a:buNone/>
            </a:pPr>
            <a:r>
              <a:rPr lang="it-IT" altLang="it-IT" b="1" dirty="0" smtClean="0">
                <a:solidFill>
                  <a:schemeClr val="bg1"/>
                </a:solidFill>
                <a:latin typeface="Arial" panose="020B0604020202020204" pitchFamily="34" charset="0"/>
                <a:cs typeface="Arial" panose="020B0604020202020204" pitchFamily="34" charset="0"/>
              </a:rPr>
              <a:t>non</a:t>
            </a:r>
            <a:r>
              <a:rPr lang="it-IT" altLang="it-IT" dirty="0" smtClean="0">
                <a:solidFill>
                  <a:schemeClr val="bg1"/>
                </a:solidFill>
                <a:latin typeface="Arial" panose="020B0604020202020204" pitchFamily="34" charset="0"/>
                <a:cs typeface="Arial" panose="020B0604020202020204" pitchFamily="34" charset="0"/>
              </a:rPr>
              <a:t> </a:t>
            </a:r>
            <a:r>
              <a:rPr lang="it-IT" altLang="it-IT" b="1" dirty="0" smtClean="0">
                <a:solidFill>
                  <a:schemeClr val="bg1"/>
                </a:solidFill>
                <a:latin typeface="Arial" panose="020B0604020202020204" pitchFamily="34" charset="0"/>
                <a:cs typeface="Arial" panose="020B0604020202020204" pitchFamily="34" charset="0"/>
              </a:rPr>
              <a:t>è il Papa!</a:t>
            </a:r>
          </a:p>
        </p:txBody>
      </p:sp>
      <p:pic>
        <p:nvPicPr>
          <p:cNvPr id="256003" name="Picture 3" descr="pretres-0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29288" y="2636839"/>
            <a:ext cx="7334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158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6002">
                                            <p:txEl>
                                              <p:pRg st="2" end="2"/>
                                            </p:txEl>
                                          </p:spTgt>
                                        </p:tgtEl>
                                        <p:attrNameLst>
                                          <p:attrName>style.visibility</p:attrName>
                                        </p:attrNameLst>
                                      </p:cBhvr>
                                      <p:to>
                                        <p:strVal val="visible"/>
                                      </p:to>
                                    </p:set>
                                    <p:animEffect transition="in" filter="wipe(left)">
                                      <p:cBhvr>
                                        <p:cTn id="7" dur="1250"/>
                                        <p:tgtEl>
                                          <p:spTgt spid="256002">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6003"/>
                                        </p:tgtEl>
                                        <p:attrNameLst>
                                          <p:attrName>style.visibility</p:attrName>
                                        </p:attrNameLst>
                                      </p:cBhvr>
                                      <p:to>
                                        <p:strVal val="visible"/>
                                      </p:to>
                                    </p:set>
                                    <p:animEffect transition="in" filter="fade">
                                      <p:cBhvr>
                                        <p:cTn id="12" dur="2000"/>
                                        <p:tgtEl>
                                          <p:spTgt spid="256003"/>
                                        </p:tgtEl>
                                      </p:cBhvr>
                                    </p:animEffect>
                                  </p:childTnLst>
                                </p:cTn>
                              </p:par>
                            </p:childTnLst>
                          </p:cTn>
                        </p:par>
                        <p:par>
                          <p:cTn id="13" fill="hold">
                            <p:stCondLst>
                              <p:cond delay="2000"/>
                            </p:stCondLst>
                            <p:childTnLst>
                              <p:par>
                                <p:cTn id="14" presetID="47" presetClass="entr" presetSubtype="0" fill="hold" nodeType="afterEffect">
                                  <p:stCondLst>
                                    <p:cond delay="0"/>
                                  </p:stCondLst>
                                  <p:childTnLst>
                                    <p:set>
                                      <p:cBhvr>
                                        <p:cTn id="15" dur="1" fill="hold">
                                          <p:stCondLst>
                                            <p:cond delay="0"/>
                                          </p:stCondLst>
                                        </p:cTn>
                                        <p:tgtEl>
                                          <p:spTgt spid="256002">
                                            <p:txEl>
                                              <p:pRg st="8" end="8"/>
                                            </p:txEl>
                                          </p:spTgt>
                                        </p:tgtEl>
                                        <p:attrNameLst>
                                          <p:attrName>style.visibility</p:attrName>
                                        </p:attrNameLst>
                                      </p:cBhvr>
                                      <p:to>
                                        <p:strVal val="visible"/>
                                      </p:to>
                                    </p:set>
                                    <p:animEffect transition="in" filter="fade">
                                      <p:cBhvr>
                                        <p:cTn id="16" dur="1000"/>
                                        <p:tgtEl>
                                          <p:spTgt spid="256002">
                                            <p:txEl>
                                              <p:pRg st="8" end="8"/>
                                            </p:txEl>
                                          </p:spTgt>
                                        </p:tgtEl>
                                      </p:cBhvr>
                                    </p:animEffect>
                                    <p:anim calcmode="lin" valueType="num">
                                      <p:cBhvr>
                                        <p:cTn id="17" dur="1000" fill="hold"/>
                                        <p:tgtEl>
                                          <p:spTgt spid="256002">
                                            <p:txEl>
                                              <p:pRg st="8" end="8"/>
                                            </p:txEl>
                                          </p:spTgt>
                                        </p:tgtEl>
                                        <p:attrNameLst>
                                          <p:attrName>ppt_x</p:attrName>
                                        </p:attrNameLst>
                                      </p:cBhvr>
                                      <p:tavLst>
                                        <p:tav tm="0">
                                          <p:val>
                                            <p:strVal val="#ppt_x"/>
                                          </p:val>
                                        </p:tav>
                                        <p:tav tm="100000">
                                          <p:val>
                                            <p:strVal val="#ppt_x"/>
                                          </p:val>
                                        </p:tav>
                                      </p:tavLst>
                                    </p:anim>
                                    <p:anim calcmode="lin" valueType="num">
                                      <p:cBhvr>
                                        <p:cTn id="18" dur="1000" fill="hold"/>
                                        <p:tgtEl>
                                          <p:spTgt spid="256002">
                                            <p:txEl>
                                              <p:pRg st="8" end="8"/>
                                            </p:txEl>
                                          </p:spTgt>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256002">
                                            <p:txEl>
                                              <p:pRg st="9" end="9"/>
                                            </p:txEl>
                                          </p:spTgt>
                                        </p:tgtEl>
                                        <p:attrNameLst>
                                          <p:attrName>style.visibility</p:attrName>
                                        </p:attrNameLst>
                                      </p:cBhvr>
                                      <p:to>
                                        <p:strVal val="visible"/>
                                      </p:to>
                                    </p:set>
                                    <p:animEffect transition="in" filter="fade">
                                      <p:cBhvr>
                                        <p:cTn id="21" dur="1000"/>
                                        <p:tgtEl>
                                          <p:spTgt spid="256002">
                                            <p:txEl>
                                              <p:pRg st="9" end="9"/>
                                            </p:txEl>
                                          </p:spTgt>
                                        </p:tgtEl>
                                      </p:cBhvr>
                                    </p:animEffect>
                                    <p:anim calcmode="lin" valueType="num">
                                      <p:cBhvr>
                                        <p:cTn id="22" dur="1000" fill="hold"/>
                                        <p:tgtEl>
                                          <p:spTgt spid="256002">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25600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54979" name="Rectangle 3"/>
          <p:cNvSpPr>
            <a:spLocks noGrp="1" noChangeArrowheads="1"/>
          </p:cNvSpPr>
          <p:nvPr>
            <p:ph type="body" idx="4294967295"/>
          </p:nvPr>
        </p:nvSpPr>
        <p:spPr>
          <a:xfrm>
            <a:off x="1626332" y="1188368"/>
            <a:ext cx="8939336" cy="4481264"/>
          </a:xfrm>
          <a:solidFill>
            <a:srgbClr val="FFF1CD"/>
          </a:solidFill>
          <a:ln>
            <a:solidFill>
              <a:schemeClr val="tx1"/>
            </a:solidFill>
            <a:miter lim="800000"/>
            <a:headEnd/>
            <a:tailEnd/>
          </a:ln>
        </p:spPr>
        <p:txBody>
          <a:bodyPr>
            <a:normAutofit/>
          </a:bodyPr>
          <a:lstStyle/>
          <a:p>
            <a:pPr eaLnBrk="1" hangingPunct="1">
              <a:buFontTx/>
              <a:buNone/>
            </a:pPr>
            <a:r>
              <a:rPr lang="it-IT" altLang="it-IT" dirty="0" smtClean="0">
                <a:latin typeface="Arial" panose="020B0604020202020204" pitchFamily="34" charset="0"/>
                <a:cs typeface="Arial" panose="020B0604020202020204" pitchFamily="34" charset="0"/>
              </a:rPr>
              <a:t>  </a:t>
            </a:r>
          </a:p>
          <a:p>
            <a:pPr eaLnBrk="1" hangingPunct="1">
              <a:buFontTx/>
              <a:buNone/>
            </a:pPr>
            <a:r>
              <a:rPr lang="it-IT" altLang="it-IT" dirty="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   Allora chi può essere?</a:t>
            </a:r>
          </a:p>
          <a:p>
            <a:pPr algn="ctr" eaLnBrk="1" hangingPunct="1">
              <a:buFontTx/>
              <a:buNone/>
            </a:pPr>
            <a:endParaRPr lang="it-IT" altLang="it-IT"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sz="3200" dirty="0" smtClean="0">
                <a:latin typeface="Arial" panose="020B0604020202020204" pitchFamily="34" charset="0"/>
                <a:cs typeface="Arial" panose="020B0604020202020204" pitchFamily="34" charset="0"/>
              </a:rPr>
              <a:t>Chi più di </a:t>
            </a:r>
            <a:r>
              <a:rPr lang="it-IT" altLang="it-IT" sz="4400" b="1" dirty="0" smtClean="0">
                <a:latin typeface="Arial" panose="020B0604020202020204" pitchFamily="34" charset="0"/>
                <a:cs typeface="Arial" panose="020B0604020202020204" pitchFamily="34" charset="0"/>
              </a:rPr>
              <a:t>Cristo</a:t>
            </a:r>
            <a:r>
              <a:rPr lang="it-IT" altLang="it-IT" sz="3200" dirty="0" smtClean="0">
                <a:latin typeface="Arial" panose="020B0604020202020204" pitchFamily="34" charset="0"/>
                <a:cs typeface="Arial" panose="020B0604020202020204" pitchFamily="34" charset="0"/>
              </a:rPr>
              <a:t> può adempiere </a:t>
            </a:r>
          </a:p>
          <a:p>
            <a:pPr algn="ctr" eaLnBrk="1" hangingPunct="1">
              <a:lnSpc>
                <a:spcPct val="150000"/>
              </a:lnSpc>
              <a:buFontTx/>
              <a:buNone/>
            </a:pPr>
            <a:r>
              <a:rPr lang="it-IT" altLang="it-IT" sz="3200" dirty="0" smtClean="0">
                <a:latin typeface="Arial" panose="020B0604020202020204" pitchFamily="34" charset="0"/>
                <a:cs typeface="Arial" panose="020B0604020202020204" pitchFamily="34" charset="0"/>
              </a:rPr>
              <a:t>a tale funzione sacerdotale? </a:t>
            </a:r>
          </a:p>
          <a:p>
            <a:pPr algn="ctr" eaLnBrk="1" hangingPunct="1">
              <a:lnSpc>
                <a:spcPct val="150000"/>
              </a:lnSpc>
              <a:buFontTx/>
              <a:buNone/>
            </a:pPr>
            <a:r>
              <a:rPr lang="it-IT" altLang="it-IT" sz="3200" dirty="0" smtClean="0">
                <a:latin typeface="Arial" panose="020B0604020202020204" pitchFamily="34" charset="0"/>
                <a:cs typeface="Arial" panose="020B0604020202020204" pitchFamily="34" charset="0"/>
              </a:rPr>
              <a:t>Nessuno!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4979">
                                            <p:txEl>
                                              <p:pRg st="3" end="3"/>
                                            </p:txEl>
                                          </p:spTgt>
                                        </p:tgtEl>
                                        <p:attrNameLst>
                                          <p:attrName>style.visibility</p:attrName>
                                        </p:attrNameLst>
                                      </p:cBhvr>
                                      <p:to>
                                        <p:strVal val="visible"/>
                                      </p:to>
                                    </p:set>
                                    <p:animEffect transition="in" filter="fade">
                                      <p:cBhvr>
                                        <p:cTn id="7" dur="1000"/>
                                        <p:tgtEl>
                                          <p:spTgt spid="254979">
                                            <p:txEl>
                                              <p:pRg st="3" end="3"/>
                                            </p:txEl>
                                          </p:spTgt>
                                        </p:tgtEl>
                                      </p:cBhvr>
                                    </p:animEffect>
                                    <p:anim calcmode="lin" valueType="num">
                                      <p:cBhvr>
                                        <p:cTn id="8" dur="1000" fill="hold"/>
                                        <p:tgtEl>
                                          <p:spTgt spid="25497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54979">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4979">
                                            <p:txEl>
                                              <p:pRg st="4" end="4"/>
                                            </p:txEl>
                                          </p:spTgt>
                                        </p:tgtEl>
                                        <p:attrNameLst>
                                          <p:attrName>style.visibility</p:attrName>
                                        </p:attrNameLst>
                                      </p:cBhvr>
                                      <p:to>
                                        <p:strVal val="visible"/>
                                      </p:to>
                                    </p:set>
                                    <p:animEffect transition="in" filter="fade">
                                      <p:cBhvr>
                                        <p:cTn id="12" dur="1000"/>
                                        <p:tgtEl>
                                          <p:spTgt spid="254979">
                                            <p:txEl>
                                              <p:pRg st="4" end="4"/>
                                            </p:txEl>
                                          </p:spTgt>
                                        </p:tgtEl>
                                      </p:cBhvr>
                                    </p:animEffect>
                                    <p:anim calcmode="lin" valueType="num">
                                      <p:cBhvr>
                                        <p:cTn id="13" dur="1000" fill="hold"/>
                                        <p:tgtEl>
                                          <p:spTgt spid="254979">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549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4979">
                                            <p:txEl>
                                              <p:pRg st="5" end="5"/>
                                            </p:txEl>
                                          </p:spTgt>
                                        </p:tgtEl>
                                        <p:attrNameLst>
                                          <p:attrName>style.visibility</p:attrName>
                                        </p:attrNameLst>
                                      </p:cBhvr>
                                      <p:to>
                                        <p:strVal val="visible"/>
                                      </p:to>
                                    </p:set>
                                    <p:animEffect transition="in" filter="wipe(left)">
                                      <p:cBhvr>
                                        <p:cTn id="19" dur="1250"/>
                                        <p:tgtEl>
                                          <p:spTgt spid="2549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2531" name="Rectangle 3"/>
          <p:cNvSpPr>
            <a:spLocks noGrp="1" noChangeArrowheads="1"/>
          </p:cNvSpPr>
          <p:nvPr>
            <p:ph type="body" idx="4294967295"/>
          </p:nvPr>
        </p:nvSpPr>
        <p:spPr>
          <a:xfrm>
            <a:off x="663846" y="332582"/>
            <a:ext cx="10864309" cy="6192837"/>
          </a:xfrm>
          <a:solidFill>
            <a:srgbClr val="FFF1CD"/>
          </a:solidFill>
          <a:ln>
            <a:solidFill>
              <a:schemeClr val="tx1"/>
            </a:solidFill>
          </a:ln>
        </p:spPr>
        <p:txBody>
          <a:bodyPr>
            <a:normAutofit fontScale="92500" lnSpcReduction="20000"/>
          </a:bodyPr>
          <a:lstStyle/>
          <a:p>
            <a:pPr algn="ctr" eaLnBrk="1" hangingPunct="1">
              <a:lnSpc>
                <a:spcPct val="150000"/>
              </a:lnSpc>
              <a:buFontTx/>
              <a:buNone/>
              <a:defRPr/>
            </a:pPr>
            <a:r>
              <a:rPr lang="it-IT" altLang="it-IT" sz="4800" b="1" dirty="0" smtClean="0">
                <a:latin typeface="Arial" panose="020B0604020202020204" pitchFamily="34" charset="0"/>
                <a:cs typeface="Arial" panose="020B0604020202020204" pitchFamily="34" charset="0"/>
              </a:rPr>
              <a:t>CRISTO</a:t>
            </a:r>
            <a:endParaRPr lang="it-IT" altLang="it-IT" dirty="0" smtClean="0">
              <a:latin typeface="Arial" panose="020B0604020202020204" pitchFamily="34" charset="0"/>
              <a:cs typeface="Arial" panose="020B0604020202020204" pitchFamily="34" charset="0"/>
            </a:endParaRPr>
          </a:p>
          <a:p>
            <a:pPr algn="ctr" eaLnBrk="1" hangingPunct="1">
              <a:lnSpc>
                <a:spcPct val="150000"/>
              </a:lnSpc>
              <a:buFontTx/>
              <a:buNone/>
              <a:defRPr/>
            </a:pPr>
            <a:r>
              <a:rPr lang="it-IT" altLang="it-IT" dirty="0">
                <a:latin typeface="Arial" panose="020B0604020202020204" pitchFamily="34" charset="0"/>
                <a:cs typeface="Arial" panose="020B0604020202020204" pitchFamily="34" charset="0"/>
              </a:rPr>
              <a:t>p</a:t>
            </a:r>
            <a:r>
              <a:rPr lang="it-IT" altLang="it-IT" dirty="0" smtClean="0">
                <a:latin typeface="Arial" panose="020B0604020202020204" pitchFamily="34" charset="0"/>
                <a:cs typeface="Arial" panose="020B0604020202020204" pitchFamily="34" charset="0"/>
              </a:rPr>
              <a:t>er i cristiani è </a:t>
            </a:r>
            <a:r>
              <a:rPr lang="it-IT" altLang="it-IT" b="1" dirty="0" smtClean="0">
                <a:latin typeface="Arial" panose="020B0604020202020204" pitchFamily="34" charset="0"/>
                <a:cs typeface="Arial" panose="020B0604020202020204" pitchFamily="34" charset="0"/>
              </a:rPr>
              <a:t>il solo </a:t>
            </a:r>
            <a:r>
              <a:rPr lang="it-IT" altLang="it-IT" dirty="0" smtClean="0">
                <a:latin typeface="Arial" panose="020B0604020202020204" pitchFamily="34" charset="0"/>
                <a:cs typeface="Arial" panose="020B0604020202020204" pitchFamily="34" charset="0"/>
              </a:rPr>
              <a:t>e </a:t>
            </a:r>
            <a:r>
              <a:rPr lang="it-IT" altLang="it-IT" b="1" dirty="0" smtClean="0">
                <a:latin typeface="Arial" panose="020B0604020202020204" pitchFamily="34" charset="0"/>
                <a:cs typeface="Arial" panose="020B0604020202020204" pitchFamily="34" charset="0"/>
              </a:rPr>
              <a:t>l’unico</a:t>
            </a:r>
            <a:r>
              <a:rPr lang="it-IT" altLang="it-IT" dirty="0" smtClean="0">
                <a:latin typeface="Arial" panose="020B0604020202020204" pitchFamily="34" charset="0"/>
                <a:cs typeface="Arial" panose="020B0604020202020204" pitchFamily="34" charset="0"/>
              </a:rPr>
              <a:t> </a:t>
            </a:r>
            <a:r>
              <a:rPr lang="it-IT" altLang="it-IT" b="1" dirty="0" smtClean="0">
                <a:effectLst>
                  <a:outerShdw blurRad="38100" dist="38100" dir="2700000" algn="tl">
                    <a:srgbClr val="FFFFFF"/>
                  </a:outerShdw>
                </a:effectLst>
                <a:latin typeface="Arial" panose="020B0604020202020204" pitchFamily="34" charset="0"/>
                <a:cs typeface="Arial" panose="020B0604020202020204" pitchFamily="34" charset="0"/>
              </a:rPr>
              <a:t>Sacerdote</a:t>
            </a:r>
            <a:r>
              <a:rPr lang="it-IT" altLang="it-IT" dirty="0" smtClean="0">
                <a:latin typeface="Arial" panose="020B0604020202020204" pitchFamily="34" charset="0"/>
                <a:cs typeface="Arial" panose="020B0604020202020204" pitchFamily="34" charset="0"/>
              </a:rPr>
              <a:t>. </a:t>
            </a:r>
            <a:endParaRPr lang="it-IT" altLang="it-IT" sz="1400" dirty="0">
              <a:latin typeface="Arial" panose="020B0604020202020204" pitchFamily="34" charset="0"/>
              <a:cs typeface="Arial" panose="020B0604020202020204" pitchFamily="34" charset="0"/>
            </a:endParaRPr>
          </a:p>
          <a:p>
            <a:pPr algn="ctr" eaLnBrk="1" hangingPunct="1">
              <a:lnSpc>
                <a:spcPct val="150000"/>
              </a:lnSpc>
              <a:buFontTx/>
              <a:buNone/>
              <a:defRPr/>
            </a:pPr>
            <a:r>
              <a:rPr lang="it-IT" altLang="it-IT" dirty="0" smtClean="0">
                <a:latin typeface="Arial" panose="020B0604020202020204" pitchFamily="34" charset="0"/>
                <a:cs typeface="Arial" panose="020B0604020202020204" pitchFamily="34" charset="0"/>
              </a:rPr>
              <a:t>Cristo sulla croce è l’unico sacerdote </a:t>
            </a:r>
            <a:r>
              <a:rPr lang="it-IT" altLang="it-IT" dirty="0" smtClean="0">
                <a:latin typeface="Arial" panose="020B0604020202020204" pitchFamily="34" charset="0"/>
                <a:cs typeface="Arial" panose="020B0604020202020204" pitchFamily="34" charset="0"/>
              </a:rPr>
              <a:t>che può</a:t>
            </a:r>
          </a:p>
          <a:p>
            <a:pPr algn="ctr" eaLnBrk="1" hangingPunct="1">
              <a:lnSpc>
                <a:spcPct val="150000"/>
              </a:lnSpc>
              <a:buFontTx/>
              <a:buNone/>
              <a:defRPr/>
            </a:pPr>
            <a:r>
              <a:rPr lang="it-IT" altLang="it-IT" dirty="0" smtClean="0">
                <a:latin typeface="Arial" panose="020B0604020202020204" pitchFamily="34" charset="0"/>
                <a:cs typeface="Arial" panose="020B0604020202020204" pitchFamily="34" charset="0"/>
              </a:rPr>
              <a:t> </a:t>
            </a:r>
            <a:endParaRPr lang="it-IT" altLang="it-IT" dirty="0" smtClean="0">
              <a:latin typeface="Arial" panose="020B0604020202020204" pitchFamily="34" charset="0"/>
              <a:cs typeface="Arial" panose="020B0604020202020204" pitchFamily="34" charset="0"/>
            </a:endParaRPr>
          </a:p>
          <a:p>
            <a:pPr algn="ctr" eaLnBrk="1" hangingPunct="1">
              <a:lnSpc>
                <a:spcPct val="150000"/>
              </a:lnSpc>
              <a:buFontTx/>
              <a:buNone/>
              <a:defRPr/>
            </a:pPr>
            <a:r>
              <a:rPr lang="it-IT" altLang="it-IT" b="1" dirty="0" smtClean="0">
                <a:latin typeface="Arial" panose="020B0604020202020204" pitchFamily="34" charset="0"/>
                <a:cs typeface="Arial" panose="020B0604020202020204" pitchFamily="34" charset="0"/>
              </a:rPr>
              <a:t>donare a Dio </a:t>
            </a:r>
            <a:r>
              <a:rPr lang="it-IT" altLang="it-IT" dirty="0" smtClean="0">
                <a:latin typeface="Arial" panose="020B0604020202020204" pitchFamily="34" charset="0"/>
                <a:cs typeface="Arial" panose="020B0604020202020204" pitchFamily="34" charset="0"/>
              </a:rPr>
              <a:t>i sacrifici, le sofferenze, le offerte degli uomini, </a:t>
            </a:r>
          </a:p>
          <a:p>
            <a:pPr algn="ctr" eaLnBrk="1" hangingPunct="1">
              <a:lnSpc>
                <a:spcPct val="150000"/>
              </a:lnSpc>
              <a:buFontTx/>
              <a:buNone/>
              <a:defRPr/>
            </a:pPr>
            <a:r>
              <a:rPr lang="it-IT" altLang="it-IT" b="1" dirty="0" smtClean="0">
                <a:latin typeface="Arial" panose="020B0604020202020204" pitchFamily="34" charset="0"/>
                <a:cs typeface="Arial" panose="020B0604020202020204" pitchFamily="34" charset="0"/>
              </a:rPr>
              <a:t>donare all’UMANITÀ </a:t>
            </a:r>
            <a:r>
              <a:rPr lang="it-IT" altLang="it-IT" dirty="0" smtClean="0">
                <a:latin typeface="Arial" panose="020B0604020202020204" pitchFamily="34" charset="0"/>
                <a:cs typeface="Arial" panose="020B0604020202020204" pitchFamily="34" charset="0"/>
              </a:rPr>
              <a:t>i sacramenti, la «Grazia», lo Spirito Santo, ecc.</a:t>
            </a:r>
          </a:p>
          <a:p>
            <a:pPr algn="ctr">
              <a:lnSpc>
                <a:spcPct val="150000"/>
              </a:lnSpc>
              <a:buNone/>
              <a:defRPr/>
            </a:pPr>
            <a:endParaRPr lang="it-IT" altLang="it-IT" dirty="0" smtClean="0">
              <a:latin typeface="Arial" panose="020B0604020202020204" pitchFamily="34" charset="0"/>
              <a:cs typeface="Arial" panose="020B0604020202020204" pitchFamily="34" charset="0"/>
            </a:endParaRPr>
          </a:p>
          <a:p>
            <a:pPr algn="ctr">
              <a:lnSpc>
                <a:spcPct val="150000"/>
              </a:lnSpc>
              <a:buNone/>
              <a:defRPr/>
            </a:pPr>
            <a:r>
              <a:rPr lang="it-IT" altLang="it-IT" b="1" dirty="0" smtClean="0">
                <a:latin typeface="Arial" panose="020B0604020202020204" pitchFamily="34" charset="0"/>
                <a:cs typeface="Arial" panose="020B0604020202020204" pitchFamily="34" charset="0"/>
              </a:rPr>
              <a:t>comunicare </a:t>
            </a:r>
            <a:r>
              <a:rPr lang="it-IT" altLang="it-IT" b="1" dirty="0" smtClean="0">
                <a:latin typeface="Arial" panose="020B0604020202020204" pitchFamily="34" charset="0"/>
                <a:cs typeface="Arial" panose="020B0604020202020204" pitchFamily="34" charset="0"/>
              </a:rPr>
              <a:t>all’UMANITÀ </a:t>
            </a:r>
            <a:r>
              <a:rPr lang="it-IT" altLang="it-IT" dirty="0" smtClean="0">
                <a:latin typeface="Arial" panose="020B0604020202020204" pitchFamily="34" charset="0"/>
                <a:cs typeface="Arial" panose="020B0604020202020204" pitchFamily="34" charset="0"/>
              </a:rPr>
              <a:t>la </a:t>
            </a:r>
            <a:r>
              <a:rPr lang="it-IT" altLang="it-IT" b="1" dirty="0" smtClean="0">
                <a:latin typeface="Arial" panose="020B0604020202020204" pitchFamily="34" charset="0"/>
                <a:cs typeface="Arial" panose="020B0604020202020204" pitchFamily="34" charset="0"/>
              </a:rPr>
              <a:t>volontà</a:t>
            </a:r>
            <a:r>
              <a:rPr lang="it-IT" altLang="it-IT" dirty="0" smtClean="0">
                <a:latin typeface="Arial" panose="020B0604020202020204" pitchFamily="34" charset="0"/>
                <a:cs typeface="Arial" panose="020B0604020202020204" pitchFamily="34" charset="0"/>
              </a:rPr>
              <a:t> di</a:t>
            </a:r>
            <a:r>
              <a:rPr lang="it-IT" altLang="it-IT" b="1" dirty="0" smtClean="0">
                <a:latin typeface="Arial" panose="020B0604020202020204" pitchFamily="34" charset="0"/>
                <a:cs typeface="Arial" panose="020B0604020202020204" pitchFamily="34" charset="0"/>
              </a:rPr>
              <a:t> Dio</a:t>
            </a:r>
          </a:p>
          <a:p>
            <a:pPr algn="ctr">
              <a:lnSpc>
                <a:spcPct val="150000"/>
              </a:lnSpc>
              <a:buNone/>
              <a:defRPr/>
            </a:pPr>
            <a:r>
              <a:rPr lang="it-IT" altLang="it-IT" dirty="0" smtClean="0">
                <a:latin typeface="Arial" panose="020B0604020202020204" pitchFamily="34" charset="0"/>
                <a:cs typeface="Arial" panose="020B0604020202020204" pitchFamily="34" charset="0"/>
              </a:rPr>
              <a:t>e </a:t>
            </a:r>
            <a:r>
              <a:rPr lang="it-IT" altLang="it-IT" b="1" dirty="0">
                <a:latin typeface="Arial" panose="020B0604020202020204" pitchFamily="34" charset="0"/>
                <a:cs typeface="Arial" panose="020B0604020202020204" pitchFamily="34" charset="0"/>
              </a:rPr>
              <a:t>comunicare </a:t>
            </a:r>
            <a:r>
              <a:rPr lang="it-IT" altLang="it-IT" b="1" dirty="0" smtClean="0">
                <a:latin typeface="Arial" panose="020B0604020202020204" pitchFamily="34" charset="0"/>
                <a:cs typeface="Arial" panose="020B0604020202020204" pitchFamily="34" charset="0"/>
              </a:rPr>
              <a:t>a Dio </a:t>
            </a:r>
            <a:r>
              <a:rPr lang="it-IT" altLang="it-IT" dirty="0" smtClean="0">
                <a:latin typeface="Arial" panose="020B0604020202020204" pitchFamily="34" charset="0"/>
                <a:cs typeface="Arial" panose="020B0604020202020204" pitchFamily="34" charset="0"/>
              </a:rPr>
              <a:t>le </a:t>
            </a:r>
            <a:r>
              <a:rPr lang="it-IT" altLang="it-IT" b="1" dirty="0" smtClean="0">
                <a:latin typeface="Arial" panose="020B0604020202020204" pitchFamily="34" charset="0"/>
                <a:cs typeface="Arial" panose="020B0604020202020204" pitchFamily="34" charset="0"/>
              </a:rPr>
              <a:t>suppliche dell’umanità</a:t>
            </a:r>
            <a:endParaRPr lang="it-IT" altLang="it-IT" b="1" dirty="0">
              <a:latin typeface="Arial" panose="020B0604020202020204" pitchFamily="34" charset="0"/>
              <a:cs typeface="Arial" panose="020B0604020202020204" pitchFamily="34" charset="0"/>
            </a:endParaRPr>
          </a:p>
          <a:p>
            <a:pPr algn="ctr" eaLnBrk="1" hangingPunct="1">
              <a:lnSpc>
                <a:spcPct val="150000"/>
              </a:lnSpc>
              <a:buFontTx/>
              <a:buNone/>
              <a:defRPr/>
            </a:pPr>
            <a:endParaRPr lang="it-IT" altLang="it-IT" b="1" dirty="0" smtClean="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1">
                                            <p:txEl>
                                              <p:pRg st="2" end="2"/>
                                            </p:txEl>
                                          </p:spTgt>
                                        </p:tgtEl>
                                        <p:attrNameLst>
                                          <p:attrName>style.visibility</p:attrName>
                                        </p:attrNameLst>
                                      </p:cBhvr>
                                      <p:to>
                                        <p:strVal val="visible"/>
                                      </p:to>
                                    </p:set>
                                    <p:animEffect transition="in" filter="fade">
                                      <p:cBhvr>
                                        <p:cTn id="7" dur="1000"/>
                                        <p:tgtEl>
                                          <p:spTgt spid="22531">
                                            <p:txEl>
                                              <p:pRg st="2" end="2"/>
                                            </p:txEl>
                                          </p:spTgt>
                                        </p:tgtEl>
                                      </p:cBhvr>
                                    </p:animEffect>
                                    <p:anim calcmode="lin" valueType="num">
                                      <p:cBhvr>
                                        <p:cTn id="8" dur="10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25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531">
                                            <p:txEl>
                                              <p:pRg st="4" end="4"/>
                                            </p:txEl>
                                          </p:spTgt>
                                        </p:tgtEl>
                                        <p:attrNameLst>
                                          <p:attrName>style.visibility</p:attrName>
                                        </p:attrNameLst>
                                      </p:cBhvr>
                                      <p:to>
                                        <p:strVal val="visible"/>
                                      </p:to>
                                    </p:set>
                                    <p:animEffect transition="in" filter="fade">
                                      <p:cBhvr>
                                        <p:cTn id="14" dur="1000"/>
                                        <p:tgtEl>
                                          <p:spTgt spid="22531">
                                            <p:txEl>
                                              <p:pRg st="4" end="4"/>
                                            </p:txEl>
                                          </p:spTgt>
                                        </p:tgtEl>
                                      </p:cBhvr>
                                    </p:animEffect>
                                    <p:anim calcmode="lin" valueType="num">
                                      <p:cBhvr>
                                        <p:cTn id="15" dur="10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25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531">
                                            <p:txEl>
                                              <p:pRg st="5" end="5"/>
                                            </p:txEl>
                                          </p:spTgt>
                                        </p:tgtEl>
                                        <p:attrNameLst>
                                          <p:attrName>style.visibility</p:attrName>
                                        </p:attrNameLst>
                                      </p:cBhvr>
                                      <p:to>
                                        <p:strVal val="visible"/>
                                      </p:to>
                                    </p:set>
                                    <p:animEffect transition="in" filter="fade">
                                      <p:cBhvr>
                                        <p:cTn id="21" dur="1000"/>
                                        <p:tgtEl>
                                          <p:spTgt spid="22531">
                                            <p:txEl>
                                              <p:pRg st="5" end="5"/>
                                            </p:txEl>
                                          </p:spTgt>
                                        </p:tgtEl>
                                      </p:cBhvr>
                                    </p:animEffect>
                                    <p:anim calcmode="lin" valueType="num">
                                      <p:cBhvr>
                                        <p:cTn id="22" dur="10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25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531">
                                            <p:txEl>
                                              <p:pRg st="7" end="7"/>
                                            </p:txEl>
                                          </p:spTgt>
                                        </p:tgtEl>
                                        <p:attrNameLst>
                                          <p:attrName>style.visibility</p:attrName>
                                        </p:attrNameLst>
                                      </p:cBhvr>
                                      <p:to>
                                        <p:strVal val="visible"/>
                                      </p:to>
                                    </p:set>
                                    <p:animEffect transition="in" filter="fade">
                                      <p:cBhvr>
                                        <p:cTn id="28" dur="1000"/>
                                        <p:tgtEl>
                                          <p:spTgt spid="22531">
                                            <p:txEl>
                                              <p:pRg st="7" end="7"/>
                                            </p:txEl>
                                          </p:spTgt>
                                        </p:tgtEl>
                                      </p:cBhvr>
                                    </p:animEffect>
                                    <p:anim calcmode="lin" valueType="num">
                                      <p:cBhvr>
                                        <p:cTn id="29" dur="10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2253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531">
                                            <p:txEl>
                                              <p:pRg st="8" end="8"/>
                                            </p:txEl>
                                          </p:spTgt>
                                        </p:tgtEl>
                                        <p:attrNameLst>
                                          <p:attrName>style.visibility</p:attrName>
                                        </p:attrNameLst>
                                      </p:cBhvr>
                                      <p:to>
                                        <p:strVal val="visible"/>
                                      </p:to>
                                    </p:set>
                                    <p:animEffect transition="in" filter="fade">
                                      <p:cBhvr>
                                        <p:cTn id="35" dur="1000"/>
                                        <p:tgtEl>
                                          <p:spTgt spid="22531">
                                            <p:txEl>
                                              <p:pRg st="8" end="8"/>
                                            </p:txEl>
                                          </p:spTgt>
                                        </p:tgtEl>
                                      </p:cBhvr>
                                    </p:animEffect>
                                    <p:anim calcmode="lin" valueType="num">
                                      <p:cBhvr>
                                        <p:cTn id="36" dur="1000" fill="hold"/>
                                        <p:tgtEl>
                                          <p:spTgt spid="22531">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253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5">
                <a:lumMod val="75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476" y="1700808"/>
            <a:ext cx="2981049" cy="3960000"/>
          </a:xfrm>
          <a:prstGeom prst="rect">
            <a:avLst/>
          </a:prstGeom>
        </p:spPr>
      </p:pic>
      <p:pic>
        <p:nvPicPr>
          <p:cNvPr id="5" name="Immagin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711" b="100000" l="0" r="100000">
                        <a14:backgroundMark x1="27063" y1="70395" x2="27063" y2="70395"/>
                        <a14:backgroundMark x1="13861" y1="65132" x2="13861" y2="65132"/>
                        <a14:backgroundMark x1="61716" y1="70395" x2="61881" y2="64474"/>
                        <a14:backgroundMark x1="67987" y1="70395" x2="67987" y2="70395"/>
                        <a14:backgroundMark x1="54950" y1="76974" x2="54950" y2="76974"/>
                        <a14:backgroundMark x1="55446" y1="72368" x2="55446" y2="72368"/>
                      </a14:backgroundRemoval>
                    </a14:imgEffect>
                  </a14:imgLayer>
                </a14:imgProps>
              </a:ext>
              <a:ext uri="{28A0092B-C50C-407E-A947-70E740481C1C}">
                <a14:useLocalDpi xmlns:a14="http://schemas.microsoft.com/office/drawing/2010/main" val="0"/>
              </a:ext>
            </a:extLst>
          </a:blip>
          <a:srcRect t="34813"/>
          <a:stretch/>
        </p:blipFill>
        <p:spPr>
          <a:xfrm>
            <a:off x="-81781" y="4886736"/>
            <a:ext cx="12355562" cy="2016000"/>
          </a:xfrm>
          <a:prstGeom prst="rect">
            <a:avLst/>
          </a:prstGeom>
        </p:spPr>
      </p:pic>
      <p:sp>
        <p:nvSpPr>
          <p:cNvPr id="6" name="Triangolo isoscele 5"/>
          <p:cNvSpPr/>
          <p:nvPr/>
        </p:nvSpPr>
        <p:spPr>
          <a:xfrm>
            <a:off x="4619835" y="240898"/>
            <a:ext cx="2952328" cy="1547302"/>
          </a:xfrm>
          <a:prstGeom prst="triangle">
            <a:avLst>
              <a:gd name="adj" fmla="val 492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6"/>
          <p:cNvSpPr/>
          <p:nvPr/>
        </p:nvSpPr>
        <p:spPr>
          <a:xfrm>
            <a:off x="5093162" y="910440"/>
            <a:ext cx="2005677" cy="646331"/>
          </a:xfrm>
          <a:prstGeom prst="rect">
            <a:avLst/>
          </a:prstGeom>
        </p:spPr>
        <p:txBody>
          <a:bodyPr wrap="none">
            <a:spAutoFit/>
          </a:bodyPr>
          <a:lstStyle/>
          <a:p>
            <a:pPr algn="ctr"/>
            <a:r>
              <a:rPr lang="it-IT" b="1" dirty="0" smtClean="0"/>
              <a:t>Dio</a:t>
            </a:r>
          </a:p>
          <a:p>
            <a:pPr algn="ctr"/>
            <a:r>
              <a:rPr lang="it-IT" b="1" dirty="0" smtClean="0"/>
              <a:t>Essere Supremo</a:t>
            </a:r>
            <a:endParaRPr lang="it-IT" b="1" dirty="0"/>
          </a:p>
        </p:txBody>
      </p:sp>
      <p:sp>
        <p:nvSpPr>
          <p:cNvPr id="8" name="Rettangolo 7"/>
          <p:cNvSpPr/>
          <p:nvPr/>
        </p:nvSpPr>
        <p:spPr>
          <a:xfrm>
            <a:off x="128303" y="1788200"/>
            <a:ext cx="4239989" cy="830997"/>
          </a:xfrm>
          <a:prstGeom prst="rect">
            <a:avLst/>
          </a:prstGeom>
          <a:solidFill>
            <a:schemeClr val="bg1"/>
          </a:solidFill>
        </p:spPr>
        <p:txBody>
          <a:bodyPr wrap="square">
            <a:spAutoFit/>
          </a:bodyPr>
          <a:lstStyle/>
          <a:p>
            <a:pPr>
              <a:lnSpc>
                <a:spcPct val="150000"/>
              </a:lnSpc>
            </a:pPr>
            <a:r>
              <a:rPr lang="it-IT" sz="1600" b="1" dirty="0" smtClean="0"/>
              <a:t>- Comunica </a:t>
            </a:r>
            <a:r>
              <a:rPr lang="it-IT" sz="1600" b="1" dirty="0"/>
              <a:t>agli </a:t>
            </a:r>
            <a:r>
              <a:rPr lang="it-IT" sz="1600" b="1" dirty="0" smtClean="0"/>
              <a:t>UOMINI </a:t>
            </a:r>
            <a:r>
              <a:rPr lang="it-IT" sz="1600" b="1" dirty="0"/>
              <a:t>la volontà di </a:t>
            </a:r>
            <a:r>
              <a:rPr lang="it-IT" sz="1600" b="1" dirty="0" smtClean="0"/>
              <a:t>DIO </a:t>
            </a:r>
          </a:p>
          <a:p>
            <a:pPr>
              <a:lnSpc>
                <a:spcPct val="150000"/>
              </a:lnSpc>
            </a:pPr>
            <a:r>
              <a:rPr lang="it-IT" sz="1600" b="1" dirty="0" smtClean="0"/>
              <a:t>- Consegna agli UOMINI i doni di DIO</a:t>
            </a:r>
            <a:endParaRPr lang="it-IT" sz="1600" b="1" dirty="0"/>
          </a:p>
        </p:txBody>
      </p:sp>
      <p:sp>
        <p:nvSpPr>
          <p:cNvPr id="9" name="Rettangolo 8"/>
          <p:cNvSpPr/>
          <p:nvPr/>
        </p:nvSpPr>
        <p:spPr>
          <a:xfrm>
            <a:off x="7126899" y="2987945"/>
            <a:ext cx="4365109" cy="830997"/>
          </a:xfrm>
          <a:prstGeom prst="rect">
            <a:avLst/>
          </a:prstGeom>
          <a:solidFill>
            <a:schemeClr val="bg1"/>
          </a:solidFill>
        </p:spPr>
        <p:txBody>
          <a:bodyPr wrap="square">
            <a:spAutoFit/>
          </a:bodyPr>
          <a:lstStyle/>
          <a:p>
            <a:pPr>
              <a:lnSpc>
                <a:spcPct val="150000"/>
              </a:lnSpc>
            </a:pPr>
            <a:r>
              <a:rPr lang="it-IT" sz="1600" b="1" dirty="0" smtClean="0"/>
              <a:t>- Comunica a DIO le richieste degli UOMINI</a:t>
            </a:r>
          </a:p>
          <a:p>
            <a:pPr>
              <a:lnSpc>
                <a:spcPct val="150000"/>
              </a:lnSpc>
            </a:pPr>
            <a:r>
              <a:rPr lang="it-IT" sz="1600" b="1" dirty="0" smtClean="0"/>
              <a:t>- Consegna le offerte degli UOMINI a </a:t>
            </a:r>
            <a:r>
              <a:rPr lang="it-IT" sz="1600" b="1" dirty="0"/>
              <a:t>Dio</a:t>
            </a:r>
          </a:p>
        </p:txBody>
      </p:sp>
      <p:pic>
        <p:nvPicPr>
          <p:cNvPr id="13" name="Immagine 12"/>
          <p:cNvPicPr>
            <a:picLocks noChangeAspect="1"/>
          </p:cNvPicPr>
          <p:nvPr/>
        </p:nvPicPr>
        <p:blipFill>
          <a:blip r:embed="rId5" cstate="print">
            <a:extLst>
              <a:ext uri="{BEBA8EAE-BF5A-486C-A8C5-ECC9F3942E4B}">
                <a14:imgProps xmlns:a14="http://schemas.microsoft.com/office/drawing/2010/main">
                  <a14:imgLayer r:embed="rId6">
                    <a14:imgEffect>
                      <a14:backgroundRemoval t="1399" b="96224" l="2875" r="93750">
                        <a14:foregroundMark x1="79500" y1="41259" x2="66625" y2="57203"/>
                        <a14:foregroundMark x1="63250" y1="44476" x2="63500" y2="50490"/>
                        <a14:foregroundMark x1="24000" y1="26014" x2="23625" y2="29371"/>
                        <a14:backgroundMark x1="20625" y1="63497" x2="20625" y2="61399"/>
                        <a14:backgroundMark x1="32250" y1="61259" x2="32250" y2="61259"/>
                        <a14:backgroundMark x1="24750" y1="57622" x2="24750" y2="57622"/>
                        <a14:backgroundMark x1="34250" y1="77063" x2="34250" y2="77063"/>
                      </a14:backgroundRemoval>
                    </a14:imgEffect>
                  </a14:imgLayer>
                </a14:imgProps>
              </a:ext>
              <a:ext uri="{28A0092B-C50C-407E-A947-70E740481C1C}">
                <a14:useLocalDpi xmlns:a14="http://schemas.microsoft.com/office/drawing/2010/main" val="0"/>
              </a:ext>
            </a:extLst>
          </a:blip>
          <a:stretch>
            <a:fillRect/>
          </a:stretch>
        </p:blipFill>
        <p:spPr>
          <a:xfrm>
            <a:off x="5463679" y="4915863"/>
            <a:ext cx="1208385" cy="1080000"/>
          </a:xfrm>
          <a:prstGeom prst="rect">
            <a:avLst/>
          </a:prstGeom>
        </p:spPr>
      </p:pic>
      <p:sp>
        <p:nvSpPr>
          <p:cNvPr id="10" name="Rettangolo 9"/>
          <p:cNvSpPr/>
          <p:nvPr/>
        </p:nvSpPr>
        <p:spPr>
          <a:xfrm>
            <a:off x="4788590" y="5838363"/>
            <a:ext cx="2614818" cy="830997"/>
          </a:xfrm>
          <a:prstGeom prst="rect">
            <a:avLst/>
          </a:prstGeom>
          <a:noFill/>
        </p:spPr>
        <p:txBody>
          <a:bodyPr wrap="none">
            <a:spAutoFit/>
          </a:bodyPr>
          <a:lstStyle/>
          <a:p>
            <a:pPr algn="ctr"/>
            <a:r>
              <a:rPr lang="it-IT" sz="4800" b="1" dirty="0" smtClean="0">
                <a:solidFill>
                  <a:schemeClr val="bg1"/>
                </a:solidFill>
              </a:rPr>
              <a:t>Umanità</a:t>
            </a:r>
            <a:endParaRPr lang="it-IT" sz="4800" b="1" dirty="0">
              <a:solidFill>
                <a:schemeClr val="bg1"/>
              </a:solidFill>
            </a:endParaRPr>
          </a:p>
        </p:txBody>
      </p:sp>
    </p:spTree>
    <p:extLst>
      <p:ext uri="{BB962C8B-B14F-4D97-AF65-F5344CB8AC3E}">
        <p14:creationId xmlns:p14="http://schemas.microsoft.com/office/powerpoint/2010/main" val="72719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7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1250"/>
                                        <p:tgtEl>
                                          <p:spTgt spid="6"/>
                                        </p:tgtEl>
                                      </p:cBhvr>
                                    </p:animEffect>
                                  </p:childTnLst>
                                </p:cTn>
                              </p:par>
                            </p:childTnLst>
                          </p:cTn>
                        </p:par>
                        <p:par>
                          <p:cTn id="20" fill="hold">
                            <p:stCondLst>
                              <p:cond delay="125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mph" presetSubtype="0" fill="hold" nodeType="clickEffect">
                                  <p:stCondLst>
                                    <p:cond delay="0"/>
                                  </p:stCondLst>
                                  <p:childTnLst>
                                    <p:animScale>
                                      <p:cBhvr>
                                        <p:cTn id="49" dur="2000" fill="hold"/>
                                        <p:tgtEl>
                                          <p:spTgt spid="13"/>
                                        </p:tgtEl>
                                      </p:cBhvr>
                                      <p:by x="150000" y="150000"/>
                                    </p:animScale>
                                  </p:childTnLst>
                                </p:cTn>
                              </p:par>
                            </p:childTnLst>
                          </p:cTn>
                        </p:par>
                        <p:par>
                          <p:cTn id="50" fill="hold">
                            <p:stCondLst>
                              <p:cond delay="2000"/>
                            </p:stCondLst>
                            <p:childTnLst>
                              <p:par>
                                <p:cTn id="51" presetID="6" presetClass="emph" presetSubtype="0" fill="hold" nodeType="afterEffect">
                                  <p:stCondLst>
                                    <p:cond delay="0"/>
                                  </p:stCondLst>
                                  <p:childTnLst>
                                    <p:animScale>
                                      <p:cBhvr>
                                        <p:cTn id="52"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body" idx="4294967295"/>
          </p:nvPr>
        </p:nvSpPr>
        <p:spPr>
          <a:xfrm>
            <a:off x="1523480" y="1052513"/>
            <a:ext cx="9145041" cy="4752975"/>
          </a:xfrm>
          <a:solidFill>
            <a:srgbClr val="FFF1CD"/>
          </a:solidFill>
          <a:ln>
            <a:solidFill>
              <a:schemeClr val="tx1"/>
            </a:solidFill>
            <a:miter lim="800000"/>
            <a:headEnd/>
            <a:tailEnd/>
          </a:ln>
        </p:spPr>
        <p:txBody>
          <a:bodyPr>
            <a:normAutofit/>
          </a:bodyPr>
          <a:lstStyle/>
          <a:p>
            <a:pPr algn="ctr" eaLnBrk="1" hangingPunct="1">
              <a:buFontTx/>
              <a:buNone/>
            </a:pPr>
            <a:endParaRPr lang="it-IT" altLang="it-IT" dirty="0" smtClean="0">
              <a:latin typeface="Arial" panose="020B0604020202020204" pitchFamily="34" charset="0"/>
              <a:cs typeface="Arial" panose="020B0604020202020204" pitchFamily="34" charset="0"/>
            </a:endParaRPr>
          </a:p>
          <a:p>
            <a:pPr algn="ctr" eaLnBrk="1" hangingPunct="1">
              <a:buFontTx/>
              <a:buNone/>
            </a:pPr>
            <a:r>
              <a:rPr lang="it-IT" altLang="it-IT" b="1" dirty="0" smtClean="0">
                <a:latin typeface="Arial" panose="020B0604020202020204" pitchFamily="34" charset="0"/>
                <a:cs typeface="Arial" panose="020B0604020202020204" pitchFamily="34" charset="0"/>
              </a:rPr>
              <a:t>ATTENZIONE</a:t>
            </a:r>
          </a:p>
          <a:p>
            <a:pPr algn="ctr" eaLnBrk="1" hangingPunct="1">
              <a:lnSpc>
                <a:spcPct val="150000"/>
              </a:lnSpc>
              <a:buFontTx/>
              <a:buNone/>
            </a:pPr>
            <a:endParaRPr lang="it-IT" altLang="it-IT" sz="800"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Gesù, nell’ultima Cena pasquale, dichiara che </a:t>
            </a:r>
          </a:p>
          <a:p>
            <a:pPr algn="ctr" eaLnBrk="1" hangingPunct="1">
              <a:lnSpc>
                <a:spcPct val="150000"/>
              </a:lnSpc>
              <a:buFontTx/>
              <a:buNone/>
            </a:pPr>
            <a:r>
              <a:rPr lang="it-IT" altLang="it-IT" b="1" dirty="0">
                <a:latin typeface="Arial" panose="020B0604020202020204" pitchFamily="34" charset="0"/>
                <a:cs typeface="Arial" panose="020B0604020202020204" pitchFamily="34" charset="0"/>
              </a:rPr>
              <a:t>c</a:t>
            </a:r>
            <a:r>
              <a:rPr lang="it-IT" altLang="it-IT" b="1" dirty="0" smtClean="0">
                <a:latin typeface="Arial" panose="020B0604020202020204" pitchFamily="34" charset="0"/>
                <a:cs typeface="Arial" panose="020B0604020202020204" pitchFamily="34" charset="0"/>
              </a:rPr>
              <a:t>hi mangia del suo Corpo e beve del Suo Sangue</a:t>
            </a:r>
          </a:p>
          <a:p>
            <a:pPr algn="ctr" eaLnBrk="1" hangingPunct="1">
              <a:lnSpc>
                <a:spcPct val="150000"/>
              </a:lnSpc>
              <a:buFontTx/>
              <a:buNone/>
            </a:pPr>
            <a:r>
              <a:rPr lang="it-IT" altLang="it-IT" b="1" dirty="0" smtClean="0">
                <a:latin typeface="Arial" panose="020B0604020202020204" pitchFamily="34" charset="0"/>
                <a:cs typeface="Arial" panose="020B0604020202020204" pitchFamily="34" charset="0"/>
              </a:rPr>
              <a:t>(l’Eucaristia)</a:t>
            </a:r>
          </a:p>
          <a:p>
            <a:pPr algn="ctr" eaLnBrk="1" hangingPunct="1">
              <a:lnSpc>
                <a:spcPct val="150000"/>
              </a:lnSpc>
              <a:buFontTx/>
              <a:buNone/>
            </a:pPr>
            <a:r>
              <a:rPr lang="it-IT" altLang="it-IT" b="1" dirty="0">
                <a:latin typeface="Arial" panose="020B0604020202020204" pitchFamily="34" charset="0"/>
                <a:cs typeface="Arial" panose="020B0604020202020204" pitchFamily="34" charset="0"/>
              </a:rPr>
              <a:t>s</a:t>
            </a:r>
            <a:r>
              <a:rPr lang="it-IT" altLang="it-IT" b="1" dirty="0" smtClean="0">
                <a:latin typeface="Arial" panose="020B0604020202020204" pitchFamily="34" charset="0"/>
                <a:cs typeface="Arial" panose="020B0604020202020204" pitchFamily="34" charset="0"/>
              </a:rPr>
              <a:t>i unisce in un tutt’UNO con LUI.</a:t>
            </a:r>
          </a:p>
        </p:txBody>
      </p:sp>
    </p:spTree>
    <p:extLst>
      <p:ext uri="{BB962C8B-B14F-4D97-AF65-F5344CB8AC3E}">
        <p14:creationId xmlns:p14="http://schemas.microsoft.com/office/powerpoint/2010/main" val="272202949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0">
              <a:schemeClr val="bg1"/>
            </a:gs>
            <a:gs pos="0">
              <a:schemeClr val="bg1"/>
            </a:gs>
            <a:gs pos="21000">
              <a:schemeClr val="bg1"/>
            </a:gs>
            <a:gs pos="100000">
              <a:schemeClr val="accent5">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extLst>
              <a:ext uri="{BEBA8EAE-BF5A-486C-A8C5-ECC9F3942E4B}">
                <a14:imgProps xmlns:a14="http://schemas.microsoft.com/office/drawing/2010/main">
                  <a14:imgLayer r:embed="rId4">
                    <a14:imgEffect>
                      <a14:backgroundRemoval t="0" b="94574" l="0" r="100000">
                        <a14:foregroundMark x1="38121" y1="13178" x2="48404" y2="89922"/>
                        <a14:foregroundMark x1="51418" y1="11111" x2="51773" y2="40310"/>
                        <a14:foregroundMark x1="35638" y1="24289" x2="22340" y2="84755"/>
                        <a14:foregroundMark x1="9043" y1="19638" x2="4433" y2="89147"/>
                        <a14:foregroundMark x1="60993" y1="11628" x2="80674" y2="84238"/>
                        <a14:foregroundMark x1="93440" y1="26357" x2="97163" y2="57106"/>
                        <a14:foregroundMark x1="59220" y1="87339" x2="58511" y2="94832"/>
                      </a14:backgroundRemoval>
                    </a14:imgEffect>
                  </a14:imgLayer>
                </a14:imgProps>
              </a:ext>
              <a:ext uri="{28A0092B-C50C-407E-A947-70E740481C1C}">
                <a14:useLocalDpi xmlns:a14="http://schemas.microsoft.com/office/drawing/2010/main" val="0"/>
              </a:ext>
            </a:extLst>
          </a:blip>
          <a:srcRect r="1222"/>
          <a:stretch/>
        </p:blipFill>
        <p:spPr>
          <a:xfrm>
            <a:off x="48717" y="3103558"/>
            <a:ext cx="5700632" cy="3960000"/>
          </a:xfrm>
          <a:prstGeom prst="rect">
            <a:avLst/>
          </a:prstGeom>
        </p:spPr>
      </p:pic>
      <p:pic>
        <p:nvPicPr>
          <p:cNvPr id="5" name="Picture 5" descr="re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85166" y="5099499"/>
            <a:ext cx="2998944"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336272" y="2032558"/>
            <a:ext cx="5256584" cy="923330"/>
          </a:xfrm>
          <a:prstGeom prst="rect">
            <a:avLst/>
          </a:prstGeom>
          <a:solidFill>
            <a:srgbClr val="FFF4D5"/>
          </a:solidFill>
        </p:spPr>
        <p:txBody>
          <a:bodyPr wrap="square">
            <a:spAutoFit/>
          </a:bodyPr>
          <a:lstStyle/>
          <a:p>
            <a:pPr marL="0" indent="0" eaLnBrk="1" fontAlgn="auto" hangingPunct="1">
              <a:lnSpc>
                <a:spcPct val="150000"/>
              </a:lnSpc>
              <a:spcAft>
                <a:spcPts val="0"/>
              </a:spcAft>
              <a:buFont typeface="Arial" panose="020B0604020202020204" pitchFamily="34" charset="0"/>
              <a:buNone/>
              <a:defRPr/>
            </a:pPr>
            <a:r>
              <a:rPr lang="it-IT" altLang="it-IT" b="1" dirty="0"/>
              <a:t>Chi</a:t>
            </a:r>
            <a:r>
              <a:rPr lang="it-IT" altLang="it-IT" dirty="0"/>
              <a:t> </a:t>
            </a:r>
            <a:r>
              <a:rPr lang="it-IT" altLang="it-IT" b="1" dirty="0"/>
              <a:t>mangia la mia carne </a:t>
            </a:r>
            <a:r>
              <a:rPr lang="it-IT" altLang="it-IT" dirty="0"/>
              <a:t>e </a:t>
            </a:r>
            <a:r>
              <a:rPr lang="it-IT" altLang="it-IT" b="1" dirty="0"/>
              <a:t>beve il mio sangue </a:t>
            </a:r>
          </a:p>
          <a:p>
            <a:pPr marL="0" indent="0" eaLnBrk="1" fontAlgn="auto" hangingPunct="1">
              <a:lnSpc>
                <a:spcPct val="150000"/>
              </a:lnSpc>
              <a:spcAft>
                <a:spcPts val="0"/>
              </a:spcAft>
              <a:buFont typeface="Arial" panose="020B0604020202020204" pitchFamily="34" charset="0"/>
              <a:buNone/>
              <a:defRPr/>
            </a:pPr>
            <a:r>
              <a:rPr lang="it-IT" altLang="it-IT" b="1" dirty="0"/>
              <a:t>rimane in me e io in lui</a:t>
            </a:r>
            <a:r>
              <a:rPr lang="it-IT" altLang="it-IT" dirty="0"/>
              <a:t>. </a:t>
            </a:r>
            <a:r>
              <a:rPr lang="it-IT" altLang="it-IT" dirty="0" smtClean="0"/>
              <a:t>   Gv 6,51-58</a:t>
            </a:r>
            <a:endParaRPr lang="it-IT" altLang="it-IT" dirty="0"/>
          </a:p>
        </p:txBody>
      </p:sp>
      <p:sp>
        <p:nvSpPr>
          <p:cNvPr id="8" name="Rettangolo 7"/>
          <p:cNvSpPr/>
          <p:nvPr/>
        </p:nvSpPr>
        <p:spPr>
          <a:xfrm>
            <a:off x="5968314" y="1424725"/>
            <a:ext cx="5832648" cy="2508379"/>
          </a:xfrm>
          <a:prstGeom prst="rect">
            <a:avLst/>
          </a:prstGeom>
          <a:solidFill>
            <a:srgbClr val="FFF4D5"/>
          </a:solidFill>
        </p:spPr>
        <p:txBody>
          <a:bodyPr wrap="square">
            <a:spAutoFit/>
          </a:bodyPr>
          <a:lstStyle/>
          <a:p>
            <a:pPr algn="ctr">
              <a:lnSpc>
                <a:spcPct val="150000"/>
              </a:lnSpc>
            </a:pPr>
            <a:r>
              <a:rPr lang="it-IT" b="1" dirty="0"/>
              <a:t>C</a:t>
            </a:r>
            <a:r>
              <a:rPr lang="it-IT" b="1" dirty="0" smtClean="0"/>
              <a:t>onsacrazione </a:t>
            </a:r>
            <a:r>
              <a:rPr lang="it-IT" b="1" dirty="0"/>
              <a:t>EUCARISTICA</a:t>
            </a:r>
          </a:p>
          <a:p>
            <a:pPr lvl="1">
              <a:lnSpc>
                <a:spcPct val="150000"/>
              </a:lnSpc>
              <a:spcBef>
                <a:spcPts val="1200"/>
              </a:spcBef>
            </a:pPr>
            <a:r>
              <a:rPr lang="it-IT" sz="1400" dirty="0" smtClean="0"/>
              <a:t>Prendete </a:t>
            </a:r>
            <a:r>
              <a:rPr lang="it-IT" sz="1400" dirty="0"/>
              <a:t>e </a:t>
            </a:r>
            <a:r>
              <a:rPr lang="it-IT" sz="1400" dirty="0" smtClean="0"/>
              <a:t>mangiatene </a:t>
            </a:r>
            <a:r>
              <a:rPr lang="it-IT" sz="1400" dirty="0"/>
              <a:t>tutti: </a:t>
            </a:r>
          </a:p>
          <a:p>
            <a:pPr lvl="1">
              <a:lnSpc>
                <a:spcPct val="150000"/>
              </a:lnSpc>
            </a:pPr>
            <a:r>
              <a:rPr lang="it-IT" sz="1400" dirty="0"/>
              <a:t>questo è il mio corpo offerto in Sacrificio per voi…  </a:t>
            </a:r>
          </a:p>
          <a:p>
            <a:pPr lvl="1">
              <a:lnSpc>
                <a:spcPct val="150000"/>
              </a:lnSpc>
              <a:spcBef>
                <a:spcPts val="1800"/>
              </a:spcBef>
            </a:pPr>
            <a:r>
              <a:rPr lang="it-IT" sz="1400" dirty="0" smtClean="0"/>
              <a:t>Prendete</a:t>
            </a:r>
            <a:r>
              <a:rPr lang="it-IT" sz="1400" dirty="0"/>
              <a:t>, e bevetene tutti: questo è il calice del mio </a:t>
            </a:r>
            <a:r>
              <a:rPr lang="it-IT" sz="1400" dirty="0" smtClean="0"/>
              <a:t>Sangue…</a:t>
            </a:r>
          </a:p>
          <a:p>
            <a:pPr lvl="1">
              <a:lnSpc>
                <a:spcPct val="150000"/>
              </a:lnSpc>
            </a:pPr>
            <a:r>
              <a:rPr lang="it-IT" sz="1400" b="1" dirty="0" smtClean="0"/>
              <a:t>versato </a:t>
            </a:r>
            <a:r>
              <a:rPr lang="it-IT" sz="1400" b="1" dirty="0"/>
              <a:t>per voi e per tutti in remissione </a:t>
            </a:r>
            <a:r>
              <a:rPr lang="it-IT" sz="1400" dirty="0"/>
              <a:t>(perdono) </a:t>
            </a:r>
            <a:r>
              <a:rPr lang="it-IT" sz="1400" b="1" dirty="0"/>
              <a:t>dei peccati</a:t>
            </a:r>
            <a:r>
              <a:rPr lang="it-IT" sz="1400" dirty="0"/>
              <a:t>.  </a:t>
            </a:r>
            <a:r>
              <a:rPr lang="it-IT" sz="1400" dirty="0" smtClean="0"/>
              <a:t>Fate </a:t>
            </a:r>
            <a:r>
              <a:rPr lang="it-IT" sz="1400" dirty="0"/>
              <a:t>questo in memoria di </a:t>
            </a:r>
            <a:r>
              <a:rPr lang="it-IT" sz="1400" dirty="0" smtClean="0"/>
              <a:t>me.</a:t>
            </a:r>
            <a:endParaRPr lang="it-IT" sz="1400" dirty="0"/>
          </a:p>
        </p:txBody>
      </p:sp>
      <p:sp>
        <p:nvSpPr>
          <p:cNvPr id="9" name="Rettangolo 8"/>
          <p:cNvSpPr/>
          <p:nvPr/>
        </p:nvSpPr>
        <p:spPr>
          <a:xfrm>
            <a:off x="3789920" y="476672"/>
            <a:ext cx="4612160" cy="461665"/>
          </a:xfrm>
          <a:prstGeom prst="rect">
            <a:avLst/>
          </a:prstGeom>
          <a:solidFill>
            <a:schemeClr val="tx1"/>
          </a:solidFill>
        </p:spPr>
        <p:txBody>
          <a:bodyPr wrap="none">
            <a:spAutoFit/>
          </a:bodyPr>
          <a:lstStyle/>
          <a:p>
            <a:r>
              <a:rPr lang="it-IT" sz="2400" b="1" dirty="0">
                <a:solidFill>
                  <a:schemeClr val="bg1"/>
                </a:solidFill>
              </a:rPr>
              <a:t>Ultima Cena </a:t>
            </a:r>
            <a:r>
              <a:rPr lang="it-IT" sz="2400" b="1" dirty="0" smtClean="0">
                <a:solidFill>
                  <a:schemeClr val="bg1"/>
                </a:solidFill>
              </a:rPr>
              <a:t>Pasquale di Gesù</a:t>
            </a:r>
            <a:endParaRPr lang="it-IT" sz="2400" b="1" dirty="0">
              <a:solidFill>
                <a:schemeClr val="bg1"/>
              </a:solidFill>
            </a:endParaRPr>
          </a:p>
        </p:txBody>
      </p:sp>
      <p:sp>
        <p:nvSpPr>
          <p:cNvPr id="10" name="Rectangle 7"/>
          <p:cNvSpPr>
            <a:spLocks noChangeArrowheads="1"/>
          </p:cNvSpPr>
          <p:nvPr/>
        </p:nvSpPr>
        <p:spPr bwMode="auto">
          <a:xfrm>
            <a:off x="8331494" y="6359499"/>
            <a:ext cx="1393825" cy="406400"/>
          </a:xfrm>
          <a:prstGeom prst="rect">
            <a:avLst/>
          </a:prstGeom>
          <a:solidFill>
            <a:srgbClr val="FFFF99"/>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it-IT" altLang="it-IT" sz="2000" b="1" dirty="0"/>
              <a:t>La Chiesa</a:t>
            </a:r>
          </a:p>
        </p:txBody>
      </p:sp>
      <p:pic>
        <p:nvPicPr>
          <p:cNvPr id="11" name="Picture 4" descr="39l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56013" y="4102522"/>
            <a:ext cx="8572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re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6013" y="4576101"/>
            <a:ext cx="1144788"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0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xit" presetSubtype="0" fill="hold" nodeType="clickEffect">
                                  <p:stCondLst>
                                    <p:cond delay="0"/>
                                  </p:stCondLst>
                                  <p:childTnLst>
                                    <p:animEffect transition="out" filter="wedge">
                                      <p:cBhvr>
                                        <p:cTn id="35" dur="2000"/>
                                        <p:tgtEl>
                                          <p:spTgt spid="11"/>
                                        </p:tgtEl>
                                      </p:cBhvr>
                                    </p:animEffect>
                                    <p:set>
                                      <p:cBhvr>
                                        <p:cTn id="36" dur="1" fill="hold">
                                          <p:stCondLst>
                                            <p:cond delay="19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type="body" idx="4294967295"/>
          </p:nvPr>
        </p:nvSpPr>
        <p:spPr>
          <a:xfrm>
            <a:off x="554444" y="600463"/>
            <a:ext cx="11083112" cy="5657074"/>
          </a:xfrm>
          <a:solidFill>
            <a:srgbClr val="FFF1CD"/>
          </a:solidFill>
          <a:ln>
            <a:solidFill>
              <a:schemeClr val="tx1"/>
            </a:solidFill>
            <a:miter lim="800000"/>
            <a:headEnd/>
            <a:tailEnd/>
          </a:ln>
        </p:spPr>
        <p:txBody>
          <a:bodyPr>
            <a:normAutofit/>
          </a:bodyPr>
          <a:lstStyle/>
          <a:p>
            <a:pPr marL="0" indent="0" algn="ctr" eaLnBrk="1" hangingPunct="1">
              <a:lnSpc>
                <a:spcPct val="150000"/>
              </a:lnSpc>
              <a:buNone/>
            </a:pPr>
            <a:r>
              <a:rPr lang="it-IT" altLang="it-IT" sz="2800" dirty="0" smtClean="0">
                <a:latin typeface="Arial" panose="020B0604020202020204" pitchFamily="34" charset="0"/>
                <a:cs typeface="Arial" panose="020B0604020202020204" pitchFamily="34" charset="0"/>
              </a:rPr>
              <a:t>Tutti i cristiani, essendo in un </a:t>
            </a:r>
            <a:r>
              <a:rPr lang="it-IT" altLang="it-IT" sz="2800" b="1" dirty="0" smtClean="0">
                <a:latin typeface="Arial" panose="020B0604020202020204" pitchFamily="34" charset="0"/>
                <a:cs typeface="Arial" panose="020B0604020202020204" pitchFamily="34" charset="0"/>
              </a:rPr>
              <a:t>tutt’UNO </a:t>
            </a:r>
          </a:p>
          <a:p>
            <a:pPr marL="0" indent="0" algn="ctr" eaLnBrk="1" hangingPunct="1">
              <a:lnSpc>
                <a:spcPct val="150000"/>
              </a:lnSpc>
              <a:buNone/>
            </a:pPr>
            <a:r>
              <a:rPr lang="it-IT" altLang="it-IT" sz="2800" b="1" dirty="0" smtClean="0">
                <a:latin typeface="Arial" panose="020B0604020202020204" pitchFamily="34" charset="0"/>
                <a:cs typeface="Arial" panose="020B0604020202020204" pitchFamily="34" charset="0"/>
              </a:rPr>
              <a:t>con il Corpo Mistico di Cristo </a:t>
            </a:r>
            <a:r>
              <a:rPr lang="it-IT" altLang="it-IT" sz="2800" dirty="0" smtClean="0">
                <a:latin typeface="Arial" panose="020B0604020202020204" pitchFamily="34" charset="0"/>
                <a:cs typeface="Arial" panose="020B0604020202020204" pitchFamily="34" charset="0"/>
              </a:rPr>
              <a:t>in </a:t>
            </a:r>
            <a:r>
              <a:rPr lang="it-IT" altLang="it-IT" dirty="0">
                <a:latin typeface="Arial" panose="020B0604020202020204" pitchFamily="34" charset="0"/>
                <a:cs typeface="Arial" panose="020B0604020202020204" pitchFamily="34" charset="0"/>
              </a:rPr>
              <a:t>C</a:t>
            </a:r>
            <a:r>
              <a:rPr lang="it-IT" altLang="it-IT" sz="2800" dirty="0" smtClean="0">
                <a:latin typeface="Arial" panose="020B0604020202020204" pitchFamily="34" charset="0"/>
                <a:cs typeface="Arial" panose="020B0604020202020204" pitchFamily="34" charset="0"/>
              </a:rPr>
              <a:t>roce e Risorto</a:t>
            </a:r>
          </a:p>
          <a:p>
            <a:pPr marL="0" indent="0" algn="ctr">
              <a:lnSpc>
                <a:spcPct val="150000"/>
              </a:lnSpc>
              <a:buNone/>
            </a:pPr>
            <a:r>
              <a:rPr lang="it-IT" altLang="it-IT" dirty="0">
                <a:latin typeface="Arial" panose="020B0604020202020204" pitchFamily="34" charset="0"/>
                <a:cs typeface="Arial" panose="020B0604020202020204" pitchFamily="34" charset="0"/>
              </a:rPr>
              <a:t>mediante anche </a:t>
            </a:r>
            <a:r>
              <a:rPr lang="it-IT" altLang="it-IT" b="1" dirty="0">
                <a:latin typeface="Arial" panose="020B0604020202020204" pitchFamily="34" charset="0"/>
                <a:cs typeface="Arial" panose="020B0604020202020204" pitchFamily="34" charset="0"/>
              </a:rPr>
              <a:t>l’EUCARISTIA</a:t>
            </a:r>
          </a:p>
          <a:p>
            <a:pPr marL="0" indent="0" algn="ctr">
              <a:lnSpc>
                <a:spcPct val="150000"/>
              </a:lnSpc>
              <a:buNone/>
            </a:pPr>
            <a:r>
              <a:rPr lang="it-IT" altLang="it-IT" b="1" dirty="0" smtClean="0">
                <a:latin typeface="Arial" panose="020B0604020202020204" pitchFamily="34" charset="0"/>
                <a:cs typeface="Arial" panose="020B0604020202020204" pitchFamily="34" charset="0"/>
              </a:rPr>
              <a:t>partecipano</a:t>
            </a:r>
            <a:r>
              <a:rPr lang="it-IT" altLang="it-IT" dirty="0" smtClean="0">
                <a:latin typeface="Arial" panose="020B0604020202020204" pitchFamily="34" charset="0"/>
                <a:cs typeface="Arial" panose="020B0604020202020204" pitchFamily="34" charset="0"/>
              </a:rPr>
              <a:t> (fanno parte) al sacerdozio di Cristo</a:t>
            </a:r>
          </a:p>
          <a:p>
            <a:pPr marL="0" indent="0" algn="ctr" eaLnBrk="1" hangingPunct="1">
              <a:lnSpc>
                <a:spcPct val="150000"/>
              </a:lnSpc>
              <a:buNone/>
            </a:pPr>
            <a:endParaRPr lang="it-IT" altLang="it-IT" sz="800" dirty="0" smtClean="0">
              <a:latin typeface="Arial" panose="020B0604020202020204" pitchFamily="34" charset="0"/>
              <a:cs typeface="Arial" panose="020B0604020202020204" pitchFamily="34" charset="0"/>
            </a:endParaRPr>
          </a:p>
          <a:p>
            <a:pPr marL="0" indent="0" algn="ctr">
              <a:lnSpc>
                <a:spcPct val="150000"/>
              </a:lnSpc>
              <a:buNone/>
            </a:pPr>
            <a:r>
              <a:rPr lang="it-IT" altLang="it-IT" dirty="0" smtClean="0">
                <a:latin typeface="Arial" panose="020B0604020202020204" pitchFamily="34" charset="0"/>
                <a:cs typeface="Arial" panose="020B0604020202020204" pitchFamily="34" charset="0"/>
              </a:rPr>
              <a:t>di conseguenza la </a:t>
            </a:r>
            <a:r>
              <a:rPr lang="it-IT" altLang="it-IT" b="1" dirty="0">
                <a:latin typeface="Arial" panose="020B0604020202020204" pitchFamily="34" charset="0"/>
                <a:cs typeface="Arial" panose="020B0604020202020204" pitchFamily="34" charset="0"/>
              </a:rPr>
              <a:t>CHIESA</a:t>
            </a:r>
            <a:r>
              <a:rPr lang="it-IT" altLang="it-IT" dirty="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 l’insieme dei cristiani) è </a:t>
            </a:r>
            <a:r>
              <a:rPr lang="it-IT" altLang="it-IT" dirty="0">
                <a:latin typeface="Arial" panose="020B0604020202020204" pitchFamily="34" charset="0"/>
                <a:cs typeface="Arial" panose="020B0604020202020204" pitchFamily="34" charset="0"/>
              </a:rPr>
              <a:t>anche, </a:t>
            </a:r>
            <a:endParaRPr lang="it-IT" altLang="it-IT" dirty="0" smtClean="0">
              <a:latin typeface="Arial" panose="020B0604020202020204" pitchFamily="34" charset="0"/>
              <a:cs typeface="Arial" panose="020B0604020202020204" pitchFamily="34" charset="0"/>
            </a:endParaRPr>
          </a:p>
          <a:p>
            <a:pPr marL="0" indent="0" algn="ctr" eaLnBrk="1" hangingPunct="1">
              <a:lnSpc>
                <a:spcPct val="150000"/>
              </a:lnSpc>
              <a:buNone/>
            </a:pPr>
            <a:r>
              <a:rPr lang="it-IT" altLang="it-IT" sz="3200" b="1" dirty="0" smtClean="0">
                <a:latin typeface="Arial" panose="020B0604020202020204" pitchFamily="34" charset="0"/>
                <a:cs typeface="Arial" panose="020B0604020202020204" pitchFamily="34" charset="0"/>
              </a:rPr>
              <a:t>il  SACERDOZIO  UNIVERSALE  di  SALVEZZA</a:t>
            </a:r>
          </a:p>
          <a:p>
            <a:pPr marL="0" indent="0" algn="ctr" eaLnBrk="1" hangingPunct="1">
              <a:lnSpc>
                <a:spcPct val="150000"/>
              </a:lnSpc>
              <a:buNone/>
            </a:pPr>
            <a:endParaRPr lang="it-IT" altLang="it-IT" sz="3200" b="1" dirty="0">
              <a:latin typeface="Arial" panose="020B0604020202020204" pitchFamily="34" charset="0"/>
              <a:cs typeface="Arial" panose="020B0604020202020204" pitchFamily="34" charset="0"/>
            </a:endParaRPr>
          </a:p>
          <a:p>
            <a:pPr marL="0" indent="0" algn="ctr" eaLnBrk="1" hangingPunct="1">
              <a:lnSpc>
                <a:spcPct val="150000"/>
              </a:lnSpc>
              <a:buNone/>
            </a:pPr>
            <a:endParaRPr lang="it-IT" altLang="it-IT" dirty="0" smtClean="0">
              <a:latin typeface="Arial" panose="020B0604020202020204" pitchFamily="34" charset="0"/>
              <a:cs typeface="Arial" panose="020B0604020202020204" pitchFamily="34" charset="0"/>
            </a:endParaRPr>
          </a:p>
          <a:p>
            <a:pPr marL="0" indent="0" algn="ctr" eaLnBrk="1" hangingPunct="1">
              <a:lnSpc>
                <a:spcPct val="150000"/>
              </a:lnSpc>
              <a:buNone/>
            </a:pPr>
            <a:endParaRPr lang="it-IT" alt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41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7">
                                            <p:txEl>
                                              <p:pRg st="5" end="5"/>
                                            </p:txEl>
                                          </p:spTgt>
                                        </p:tgtEl>
                                        <p:attrNameLst>
                                          <p:attrName>style.visibility</p:attrName>
                                        </p:attrNameLst>
                                      </p:cBhvr>
                                      <p:to>
                                        <p:strVal val="visible"/>
                                      </p:to>
                                    </p:set>
                                    <p:animEffect transition="in" filter="fade">
                                      <p:cBhvr>
                                        <p:cTn id="7" dur="1000"/>
                                        <p:tgtEl>
                                          <p:spTgt spid="26627">
                                            <p:txEl>
                                              <p:pRg st="5" end="5"/>
                                            </p:txEl>
                                          </p:spTgt>
                                        </p:tgtEl>
                                      </p:cBhvr>
                                    </p:animEffect>
                                    <p:anim calcmode="lin" valueType="num">
                                      <p:cBhvr>
                                        <p:cTn id="8" dur="10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662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6627">
                                            <p:txEl>
                                              <p:pRg st="6" end="6"/>
                                            </p:txEl>
                                          </p:spTgt>
                                        </p:tgtEl>
                                        <p:attrNameLst>
                                          <p:attrName>style.visibility</p:attrName>
                                        </p:attrNameLst>
                                      </p:cBhvr>
                                      <p:to>
                                        <p:strVal val="visible"/>
                                      </p:to>
                                    </p:set>
                                    <p:animEffect transition="in" filter="wipe(left)">
                                      <p:cBhvr>
                                        <p:cTn id="14" dur="30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body" idx="4294967295"/>
          </p:nvPr>
        </p:nvSpPr>
        <p:spPr>
          <a:xfrm>
            <a:off x="1235448" y="1052513"/>
            <a:ext cx="9721105" cy="4752975"/>
          </a:xfrm>
          <a:solidFill>
            <a:srgbClr val="FFF1CD"/>
          </a:solidFill>
          <a:ln>
            <a:solidFill>
              <a:schemeClr val="tx1"/>
            </a:solidFill>
            <a:miter lim="800000"/>
            <a:headEnd/>
            <a:tailEnd/>
          </a:ln>
        </p:spPr>
        <p:txBody>
          <a:bodyPr/>
          <a:lstStyle/>
          <a:p>
            <a:pPr algn="ctr" eaLnBrk="1" hangingPunct="1">
              <a:buFontTx/>
              <a:buNone/>
            </a:pPr>
            <a:endParaRPr lang="it-IT" altLang="it-IT" dirty="0" smtClean="0"/>
          </a:p>
          <a:p>
            <a:pPr algn="ctr" eaLnBrk="1" hangingPunct="1">
              <a:buFontTx/>
              <a:buNone/>
            </a:pPr>
            <a:r>
              <a:rPr lang="it-IT" altLang="it-IT" sz="3600" dirty="0">
                <a:latin typeface="Arial" panose="020B0604020202020204" pitchFamily="34" charset="0"/>
                <a:cs typeface="Arial" panose="020B0604020202020204" pitchFamily="34" charset="0"/>
              </a:rPr>
              <a:t>S</a:t>
            </a:r>
            <a:r>
              <a:rPr lang="it-IT" altLang="it-IT" sz="3600" dirty="0" smtClean="0">
                <a:latin typeface="Arial" panose="020B0604020202020204" pitchFamily="34" charset="0"/>
                <a:cs typeface="Arial" panose="020B0604020202020204" pitchFamily="34" charset="0"/>
              </a:rPr>
              <a:t>e </a:t>
            </a:r>
            <a:r>
              <a:rPr lang="it-IT" altLang="it-IT" sz="3600" b="1" dirty="0" smtClean="0">
                <a:latin typeface="Arial" panose="020B0604020202020204" pitchFamily="34" charset="0"/>
                <a:cs typeface="Arial" panose="020B0604020202020204" pitchFamily="34" charset="0"/>
              </a:rPr>
              <a:t>Cristo</a:t>
            </a:r>
            <a:r>
              <a:rPr lang="it-IT" altLang="it-IT" sz="3600" dirty="0" smtClean="0">
                <a:latin typeface="Arial" panose="020B0604020202020204" pitchFamily="34" charset="0"/>
                <a:cs typeface="Arial" panose="020B0604020202020204" pitchFamily="34" charset="0"/>
              </a:rPr>
              <a:t> Risorto è = La </a:t>
            </a:r>
            <a:r>
              <a:rPr lang="it-IT" altLang="it-IT" sz="3600" b="1" dirty="0" smtClean="0">
                <a:latin typeface="Arial" panose="020B0604020202020204" pitchFamily="34" charset="0"/>
                <a:cs typeface="Arial" panose="020B0604020202020204" pitchFamily="34" charset="0"/>
              </a:rPr>
              <a:t>Chiesa</a:t>
            </a:r>
          </a:p>
          <a:p>
            <a:pPr algn="ctr" eaLnBrk="1" hangingPunct="1">
              <a:buFontTx/>
              <a:buNone/>
            </a:pPr>
            <a:endParaRPr lang="it-IT" altLang="it-IT" b="1" dirty="0" smtClean="0"/>
          </a:p>
          <a:p>
            <a:pPr algn="ctr" eaLnBrk="1" hangingPunct="1">
              <a:buFontTx/>
              <a:buNone/>
            </a:pPr>
            <a:r>
              <a:rPr lang="it-IT" altLang="it-IT" sz="3600" dirty="0" smtClean="0">
                <a:latin typeface="Arial" panose="020B0604020202020204" pitchFamily="34" charset="0"/>
                <a:cs typeface="Arial" panose="020B0604020202020204" pitchFamily="34" charset="0"/>
              </a:rPr>
              <a:t>L’insieme di tutti i cristiani forma, </a:t>
            </a:r>
          </a:p>
          <a:p>
            <a:pPr algn="ctr" eaLnBrk="1" hangingPunct="1">
              <a:buFontTx/>
              <a:buNone/>
            </a:pPr>
            <a:endParaRPr lang="it-IT" altLang="it-IT" dirty="0" smtClean="0"/>
          </a:p>
          <a:p>
            <a:pPr algn="ctr" eaLnBrk="1" hangingPunct="1">
              <a:buFontTx/>
              <a:buNone/>
            </a:pPr>
            <a:r>
              <a:rPr lang="it-IT" altLang="it-IT" dirty="0" smtClean="0"/>
              <a:t> </a:t>
            </a:r>
            <a:r>
              <a:rPr lang="it-IT" altLang="it-IT" sz="3600" dirty="0" smtClean="0">
                <a:latin typeface="Arial" panose="020B0604020202020204" pitchFamily="34" charset="0"/>
                <a:cs typeface="Arial" panose="020B0604020202020204" pitchFamily="34" charset="0"/>
              </a:rPr>
              <a:t>il </a:t>
            </a:r>
            <a:r>
              <a:rPr lang="it-IT" altLang="it-IT" sz="3600" b="1" u="sng" dirty="0" smtClean="0">
                <a:latin typeface="Arial" panose="020B0604020202020204" pitchFamily="34" charset="0"/>
                <a:cs typeface="Arial" panose="020B0604020202020204" pitchFamily="34" charset="0"/>
              </a:rPr>
              <a:t>Sacerdozio Universale di Salvezza</a:t>
            </a:r>
            <a:r>
              <a:rPr lang="it-IT" altLang="it-IT" sz="3600" dirty="0" smtClean="0">
                <a:latin typeface="Arial" panose="020B0604020202020204" pitchFamily="34" charset="0"/>
                <a:cs typeface="Arial" panose="020B0604020202020204" pitchFamily="34" charset="0"/>
              </a:rPr>
              <a:t>. </a:t>
            </a:r>
          </a:p>
          <a:p>
            <a:pPr eaLnBrk="1" hangingPunct="1">
              <a:buFontTx/>
              <a:buNone/>
            </a:pPr>
            <a:endParaRPr lang="it-IT" altLang="it-IT"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899">
                                            <p:txEl>
                                              <p:pRg st="5" end="5"/>
                                            </p:txEl>
                                          </p:spTgt>
                                        </p:tgtEl>
                                        <p:attrNameLst>
                                          <p:attrName>style.visibility</p:attrName>
                                        </p:attrNameLst>
                                      </p:cBhvr>
                                      <p:to>
                                        <p:strVal val="visible"/>
                                      </p:to>
                                    </p:set>
                                    <p:animEffect transition="in" filter="wipe(left)">
                                      <p:cBhvr>
                                        <p:cTn id="7" dur="2750"/>
                                        <p:tgtEl>
                                          <p:spTgt spid="80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1981200" y="1736812"/>
            <a:ext cx="8229600" cy="3384376"/>
          </a:xfrm>
          <a:prstGeom prst="rect">
            <a:avLst/>
          </a:prstGeom>
          <a:solidFill>
            <a:srgbClr val="FFF1CD"/>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endParaRPr lang="it-IT" altLang="it-IT" sz="800" b="1" dirty="0" smtClean="0"/>
          </a:p>
          <a:p>
            <a:pPr algn="ctr" fontAlgn="auto">
              <a:lnSpc>
                <a:spcPct val="150000"/>
              </a:lnSpc>
              <a:spcAft>
                <a:spcPts val="0"/>
              </a:spcAft>
              <a:buFontTx/>
              <a:buNone/>
            </a:pPr>
            <a:r>
              <a:rPr lang="it-IT" altLang="it-IT" sz="3600" b="1" dirty="0" smtClean="0">
                <a:latin typeface="Arial" panose="020B0604020202020204" pitchFamily="34" charset="0"/>
                <a:cs typeface="Arial" panose="020B0604020202020204" pitchFamily="34" charset="0"/>
              </a:rPr>
              <a:t>Durante la celebrazione </a:t>
            </a:r>
          </a:p>
          <a:p>
            <a:pPr algn="ctr" fontAlgn="auto">
              <a:lnSpc>
                <a:spcPct val="150000"/>
              </a:lnSpc>
              <a:spcAft>
                <a:spcPts val="0"/>
              </a:spcAft>
              <a:buFontTx/>
              <a:buNone/>
            </a:pPr>
            <a:r>
              <a:rPr lang="it-IT" altLang="it-IT" sz="3600" b="1" dirty="0" smtClean="0">
                <a:latin typeface="Arial" panose="020B0604020202020204" pitchFamily="34" charset="0"/>
                <a:cs typeface="Arial" panose="020B0604020202020204" pitchFamily="34" charset="0"/>
              </a:rPr>
              <a:t>della Santa Messa</a:t>
            </a:r>
          </a:p>
          <a:p>
            <a:pPr algn="ctr" fontAlgn="auto">
              <a:lnSpc>
                <a:spcPct val="150000"/>
              </a:lnSpc>
              <a:spcAft>
                <a:spcPts val="0"/>
              </a:spcAft>
              <a:buFontTx/>
              <a:buNone/>
            </a:pPr>
            <a:r>
              <a:rPr lang="it-IT" altLang="it-IT" sz="3600" b="1" dirty="0" smtClean="0">
                <a:latin typeface="Arial" panose="020B0604020202020204" pitchFamily="34" charset="0"/>
                <a:cs typeface="Arial" panose="020B0604020202020204" pitchFamily="34" charset="0"/>
              </a:rPr>
              <a:t>chi è il Sacerdote?</a:t>
            </a:r>
          </a:p>
          <a:p>
            <a:pPr algn="ctr" fontAlgn="auto">
              <a:spcAft>
                <a:spcPts val="0"/>
              </a:spcAft>
              <a:buFontTx/>
              <a:buNone/>
            </a:pPr>
            <a:endParaRPr lang="it-IT" altLang="it-IT" sz="1000" b="1" dirty="0" smtClean="0"/>
          </a:p>
          <a:p>
            <a:pPr algn="ctr" fontAlgn="auto">
              <a:spcAft>
                <a:spcPts val="0"/>
              </a:spcAft>
              <a:buFontTx/>
              <a:buNone/>
            </a:pPr>
            <a:endParaRPr lang="it-IT" altLang="it-IT" sz="1000" b="1" dirty="0"/>
          </a:p>
        </p:txBody>
      </p:sp>
    </p:spTree>
    <p:extLst>
      <p:ext uri="{BB962C8B-B14F-4D97-AF65-F5344CB8AC3E}">
        <p14:creationId xmlns:p14="http://schemas.microsoft.com/office/powerpoint/2010/main" val="2494320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
              <a:schemeClr val="accent5">
                <a:lumMod val="75000"/>
              </a:schemeClr>
            </a:gs>
            <a:gs pos="40000">
              <a:schemeClr val="accent1">
                <a:lumMod val="45000"/>
                <a:lumOff val="55000"/>
              </a:schemeClr>
            </a:gs>
            <a:gs pos="46000">
              <a:schemeClr val="accent1">
                <a:lumMod val="45000"/>
                <a:lumOff val="55000"/>
              </a:schemeClr>
            </a:gs>
            <a:gs pos="100000">
              <a:srgbClr val="00B050"/>
            </a:gs>
          </a:gsLst>
          <a:lin ang="5400000" scaled="1"/>
        </a:gra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r="51895"/>
          <a:stretch/>
        </p:blipFill>
        <p:spPr>
          <a:xfrm>
            <a:off x="407368" y="333000"/>
            <a:ext cx="3300958" cy="6192000"/>
          </a:xfrm>
          <a:prstGeom prst="rect">
            <a:avLst/>
          </a:prstGeom>
        </p:spPr>
      </p:pic>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48956" t="2566" r="1776" b="41784"/>
          <a:stretch/>
        </p:blipFill>
        <p:spPr>
          <a:xfrm>
            <a:off x="4007768" y="1556792"/>
            <a:ext cx="3744416" cy="3816424"/>
          </a:xfrm>
          <a:prstGeom prst="rect">
            <a:avLst/>
          </a:prstGeom>
        </p:spPr>
      </p:pic>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47158" t="60500"/>
          <a:stretch/>
        </p:blipFill>
        <p:spPr>
          <a:xfrm>
            <a:off x="7968208" y="2110544"/>
            <a:ext cx="4016050" cy="2708920"/>
          </a:xfrm>
          <a:prstGeom prst="rect">
            <a:avLst/>
          </a:prstGeom>
        </p:spPr>
      </p:pic>
      <p:sp>
        <p:nvSpPr>
          <p:cNvPr id="6" name="Rettangolo 5"/>
          <p:cNvSpPr/>
          <p:nvPr/>
        </p:nvSpPr>
        <p:spPr>
          <a:xfrm>
            <a:off x="4007768" y="5724781"/>
            <a:ext cx="7760466" cy="800219"/>
          </a:xfrm>
          <a:prstGeom prst="rect">
            <a:avLst/>
          </a:prstGeom>
          <a:solidFill>
            <a:schemeClr val="bg1"/>
          </a:solidFill>
        </p:spPr>
        <p:txBody>
          <a:bodyPr wrap="square">
            <a:spAutoFit/>
          </a:bodyPr>
          <a:lstStyle/>
          <a:p>
            <a:pPr eaLnBrk="1" hangingPunct="1">
              <a:spcBef>
                <a:spcPct val="30000"/>
              </a:spcBef>
              <a:defRPr/>
            </a:pPr>
            <a:r>
              <a:rPr lang="it-IT" altLang="it-IT" b="1" dirty="0"/>
              <a:t>Link bibbia Cei </a:t>
            </a:r>
            <a:r>
              <a:rPr lang="it-IT" altLang="it-IT" b="1" dirty="0" smtClean="0"/>
              <a:t>di </a:t>
            </a:r>
            <a:r>
              <a:rPr lang="it-IT" altLang="it-IT" b="1" dirty="0"/>
              <a:t>riferimento   </a:t>
            </a:r>
            <a:r>
              <a:rPr lang="it-IT" altLang="it-IT" sz="1400" dirty="0">
                <a:hlinkClick r:id="rId3"/>
              </a:rPr>
              <a:t>http://www.lachiesa.it/bibbia.php?ricerca=citazione&amp;Citazione=At%209&amp;Versione_CEI74=&amp;Versione_CEI2008=3&amp;Versione_TILC=&amp;VersettoOn=1&amp;mobile</a:t>
            </a:r>
            <a:r>
              <a:rPr lang="it-IT" altLang="it-IT" sz="1400" dirty="0" smtClean="0"/>
              <a:t>= </a:t>
            </a:r>
            <a:endParaRPr lang="it-IT" altLang="it-IT" sz="1400" dirty="0"/>
          </a:p>
        </p:txBody>
      </p:sp>
    </p:spTree>
    <p:extLst>
      <p:ext uri="{BB962C8B-B14F-4D97-AF65-F5344CB8AC3E}">
        <p14:creationId xmlns:p14="http://schemas.microsoft.com/office/powerpoint/2010/main" val="4394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a:xfrm>
            <a:off x="4470648" y="476672"/>
            <a:ext cx="3250704" cy="936104"/>
          </a:xfrm>
          <a:prstGeom prst="rect">
            <a:avLst/>
          </a:prstGeom>
          <a:solidFill>
            <a:srgbClr val="FFF1CD"/>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50000"/>
              </a:lnSpc>
              <a:spcAft>
                <a:spcPts val="0"/>
              </a:spcAft>
              <a:buFontTx/>
              <a:buNone/>
            </a:pPr>
            <a:r>
              <a:rPr lang="it-IT" altLang="it-IT" sz="3600" b="1" dirty="0" smtClean="0">
                <a:latin typeface="Arial" panose="020B0604020202020204" pitchFamily="34" charset="0"/>
                <a:cs typeface="Arial" panose="020B0604020202020204" pitchFamily="34" charset="0"/>
              </a:rPr>
              <a:t>il Prete?</a:t>
            </a:r>
            <a:endParaRPr lang="it-IT" altLang="it-IT" sz="1000" b="1" dirty="0" smtClean="0"/>
          </a:p>
        </p:txBody>
      </p:sp>
      <p:sp>
        <p:nvSpPr>
          <p:cNvPr id="5" name="Rectangle 3"/>
          <p:cNvSpPr txBox="1">
            <a:spLocks noChangeArrowheads="1"/>
          </p:cNvSpPr>
          <p:nvPr/>
        </p:nvSpPr>
        <p:spPr>
          <a:xfrm>
            <a:off x="731404" y="3475251"/>
            <a:ext cx="10729192" cy="3024336"/>
          </a:xfrm>
          <a:prstGeom prst="rect">
            <a:avLst/>
          </a:prstGeom>
          <a:solidFill>
            <a:srgbClr val="FFF1CD"/>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50000"/>
              </a:lnSpc>
              <a:spcAft>
                <a:spcPts val="0"/>
              </a:spcAft>
              <a:buFontTx/>
              <a:buNone/>
            </a:pPr>
            <a:endParaRPr lang="it-IT" altLang="it-IT" sz="800" b="1" dirty="0" smtClean="0">
              <a:latin typeface="Arial" panose="020B0604020202020204" pitchFamily="34" charset="0"/>
              <a:cs typeface="Arial" panose="020B0604020202020204" pitchFamily="34" charset="0"/>
            </a:endParaRPr>
          </a:p>
          <a:p>
            <a:pPr algn="ctr" fontAlgn="auto">
              <a:lnSpc>
                <a:spcPct val="150000"/>
              </a:lnSpc>
              <a:spcAft>
                <a:spcPts val="0"/>
              </a:spcAft>
              <a:buFontTx/>
              <a:buNone/>
            </a:pPr>
            <a:r>
              <a:rPr lang="it-IT" altLang="it-IT" sz="3600" dirty="0" smtClean="0">
                <a:latin typeface="Arial" panose="020B0604020202020204" pitchFamily="34" charset="0"/>
                <a:cs typeface="Arial" panose="020B0604020202020204" pitchFamily="34" charset="0"/>
              </a:rPr>
              <a:t>Il prete </a:t>
            </a:r>
            <a:r>
              <a:rPr lang="it-IT" altLang="it-IT" sz="3600" b="1" dirty="0">
                <a:latin typeface="Arial" panose="020B0604020202020204" pitchFamily="34" charset="0"/>
                <a:cs typeface="Arial" panose="020B0604020202020204" pitchFamily="34" charset="0"/>
              </a:rPr>
              <a:t>presiede </a:t>
            </a:r>
            <a:r>
              <a:rPr lang="it-IT" altLang="it-IT" sz="3600" dirty="0" smtClean="0">
                <a:latin typeface="Arial" panose="020B0604020202020204" pitchFamily="34" charset="0"/>
                <a:cs typeface="Arial" panose="020B0604020202020204" pitchFamily="34" charset="0"/>
              </a:rPr>
              <a:t>(dirige, coordina) l’Eucarestia</a:t>
            </a:r>
            <a:r>
              <a:rPr lang="it-IT" altLang="it-IT" sz="3600" dirty="0">
                <a:latin typeface="Arial" panose="020B0604020202020204" pitchFamily="34" charset="0"/>
                <a:cs typeface="Arial" panose="020B0604020202020204" pitchFamily="34" charset="0"/>
              </a:rPr>
              <a:t>,</a:t>
            </a:r>
            <a:r>
              <a:rPr lang="it-IT" altLang="it-IT" sz="3600" dirty="0" smtClean="0">
                <a:latin typeface="Arial" panose="020B0604020202020204" pitchFamily="34" charset="0"/>
                <a:cs typeface="Arial" panose="020B0604020202020204" pitchFamily="34" charset="0"/>
              </a:rPr>
              <a:t> </a:t>
            </a:r>
          </a:p>
          <a:p>
            <a:pPr algn="ctr" fontAlgn="auto">
              <a:lnSpc>
                <a:spcPct val="150000"/>
              </a:lnSpc>
              <a:spcAft>
                <a:spcPts val="0"/>
              </a:spcAft>
              <a:buFontTx/>
              <a:buNone/>
            </a:pPr>
            <a:r>
              <a:rPr lang="it-IT" altLang="it-IT" sz="3600" dirty="0" smtClean="0">
                <a:latin typeface="Arial" panose="020B0604020202020204" pitchFamily="34" charset="0"/>
                <a:cs typeface="Arial" panose="020B0604020202020204" pitchFamily="34" charset="0"/>
              </a:rPr>
              <a:t>il</a:t>
            </a:r>
            <a:r>
              <a:rPr lang="it-IT" altLang="it-IT" sz="3600" b="1" dirty="0" smtClean="0">
                <a:latin typeface="Arial" panose="020B0604020202020204" pitchFamily="34" charset="0"/>
                <a:cs typeface="Arial" panose="020B0604020202020204" pitchFamily="34" charset="0"/>
              </a:rPr>
              <a:t> </a:t>
            </a:r>
            <a:r>
              <a:rPr lang="it-IT" altLang="it-IT" sz="3600" b="1" dirty="0">
                <a:latin typeface="Arial" panose="020B0604020202020204" pitchFamily="34" charset="0"/>
                <a:cs typeface="Arial" panose="020B0604020202020204" pitchFamily="34" charset="0"/>
              </a:rPr>
              <a:t>sacerdozio è tutta la comunità </a:t>
            </a:r>
            <a:r>
              <a:rPr lang="it-IT" altLang="it-IT" sz="3600" dirty="0">
                <a:latin typeface="Arial" panose="020B0604020202020204" pitchFamily="34" charset="0"/>
                <a:cs typeface="Arial" panose="020B0604020202020204" pitchFamily="34" charset="0"/>
              </a:rPr>
              <a:t>di fedeli </a:t>
            </a:r>
            <a:r>
              <a:rPr lang="it-IT" altLang="it-IT" sz="3600" dirty="0" smtClean="0">
                <a:latin typeface="Arial" panose="020B0604020202020204" pitchFamily="34" charset="0"/>
                <a:cs typeface="Arial" panose="020B0604020202020204" pitchFamily="34" charset="0"/>
              </a:rPr>
              <a:t>uniti </a:t>
            </a:r>
            <a:r>
              <a:rPr lang="it-IT" altLang="it-IT" sz="3600" dirty="0">
                <a:latin typeface="Arial" panose="020B0604020202020204" pitchFamily="34" charset="0"/>
                <a:cs typeface="Arial" panose="020B0604020202020204" pitchFamily="34" charset="0"/>
              </a:rPr>
              <a:t>anche mediante </a:t>
            </a:r>
            <a:r>
              <a:rPr lang="it-IT" altLang="it-IT" sz="3600" dirty="0" smtClean="0">
                <a:latin typeface="Arial" panose="020B0604020202020204" pitchFamily="34" charset="0"/>
                <a:cs typeface="Arial" panose="020B0604020202020204" pitchFamily="34" charset="0"/>
              </a:rPr>
              <a:t>l’EUCARISTIA</a:t>
            </a:r>
            <a:endParaRPr lang="it-IT" altLang="it-IT" sz="3600" dirty="0">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476672"/>
            <a:ext cx="1600200" cy="3333750"/>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1304" y="260648"/>
            <a:ext cx="1998000" cy="3996000"/>
          </a:xfrm>
          <a:prstGeom prst="rect">
            <a:avLst/>
          </a:prstGeom>
        </p:spPr>
      </p:pic>
      <p:sp>
        <p:nvSpPr>
          <p:cNvPr id="8" name="Rettangolo 7"/>
          <p:cNvSpPr/>
          <p:nvPr/>
        </p:nvSpPr>
        <p:spPr>
          <a:xfrm>
            <a:off x="3987788" y="2143547"/>
            <a:ext cx="4314002" cy="820674"/>
          </a:xfrm>
          <a:prstGeom prst="rect">
            <a:avLst/>
          </a:prstGeom>
          <a:solidFill>
            <a:srgbClr val="FFF4D5"/>
          </a:solidFill>
        </p:spPr>
        <p:txBody>
          <a:bodyPr wrap="none">
            <a:spAutoFit/>
          </a:bodyPr>
          <a:lstStyle/>
          <a:p>
            <a:pPr algn="ctr" fontAlgn="auto">
              <a:lnSpc>
                <a:spcPct val="150000"/>
              </a:lnSpc>
              <a:spcAft>
                <a:spcPts val="0"/>
              </a:spcAft>
              <a:buFontTx/>
              <a:buNone/>
            </a:pPr>
            <a:r>
              <a:rPr lang="it-IT" altLang="it-IT" sz="3600" b="1" dirty="0" smtClean="0"/>
              <a:t>NO</a:t>
            </a:r>
            <a:r>
              <a:rPr lang="it-IT" altLang="it-IT" sz="3600" b="1" dirty="0"/>
              <a:t>, non è il prete!!</a:t>
            </a:r>
          </a:p>
        </p:txBody>
      </p:sp>
    </p:spTree>
    <p:extLst>
      <p:ext uri="{BB962C8B-B14F-4D97-AF65-F5344CB8AC3E}">
        <p14:creationId xmlns:p14="http://schemas.microsoft.com/office/powerpoint/2010/main" val="42809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edg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7"/>
                                        </p:tgtEl>
                                        <p:attrNameLst>
                                          <p:attrName>ppt_w</p:attrName>
                                        </p:attrNameLst>
                                      </p:cBhvr>
                                      <p:tavLst>
                                        <p:tav tm="0">
                                          <p:val>
                                            <p:strVal val="ppt_w"/>
                                          </p:val>
                                        </p:tav>
                                        <p:tav tm="100000">
                                          <p:val>
                                            <p:fltVal val="0"/>
                                          </p:val>
                                        </p:tav>
                                      </p:tavLst>
                                    </p:anim>
                                    <p:anim calcmode="lin" valueType="num">
                                      <p:cBhvr>
                                        <p:cTn id="27" dur="500"/>
                                        <p:tgtEl>
                                          <p:spTgt spid="7"/>
                                        </p:tgtEl>
                                        <p:attrNameLst>
                                          <p:attrName>ppt_h</p:attrName>
                                        </p:attrNameLst>
                                      </p:cBhvr>
                                      <p:tavLst>
                                        <p:tav tm="0">
                                          <p:val>
                                            <p:strVal val="ppt_h"/>
                                          </p:val>
                                        </p:tav>
                                        <p:tav tm="100000">
                                          <p:val>
                                            <p:fltVal val="0"/>
                                          </p:val>
                                        </p:tav>
                                      </p:tavLst>
                                    </p:anim>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23" presetClass="exit" presetSubtype="32" fill="hold" nodeType="withEffect">
                                  <p:stCondLst>
                                    <p:cond delay="0"/>
                                  </p:stCondLst>
                                  <p:childTnLst>
                                    <p:anim calcmode="lin" valueType="num">
                                      <p:cBhvr>
                                        <p:cTn id="31" dur="500"/>
                                        <p:tgtEl>
                                          <p:spTgt spid="2"/>
                                        </p:tgtEl>
                                        <p:attrNameLst>
                                          <p:attrName>ppt_w</p:attrName>
                                        </p:attrNameLst>
                                      </p:cBhvr>
                                      <p:tavLst>
                                        <p:tav tm="0">
                                          <p:val>
                                            <p:strVal val="ppt_w"/>
                                          </p:val>
                                        </p:tav>
                                        <p:tav tm="100000">
                                          <p:val>
                                            <p:fltVal val="0"/>
                                          </p:val>
                                        </p:tav>
                                      </p:tavLst>
                                    </p:anim>
                                    <p:anim calcmode="lin" valueType="num">
                                      <p:cBhvr>
                                        <p:cTn id="32" dur="500"/>
                                        <p:tgtEl>
                                          <p:spTgt spid="2"/>
                                        </p:tgtEl>
                                        <p:attrNameLst>
                                          <p:attrName>ppt_h</p:attrName>
                                        </p:attrNameLst>
                                      </p:cBhvr>
                                      <p:tavLst>
                                        <p:tav tm="0">
                                          <p:val>
                                            <p:strVal val="ppt_h"/>
                                          </p:val>
                                        </p:tav>
                                        <p:tav tm="100000">
                                          <p:val>
                                            <p:fltVal val="0"/>
                                          </p:val>
                                        </p:tav>
                                      </p:tavLst>
                                    </p:anim>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476" y="1700808"/>
            <a:ext cx="2981049" cy="396000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117" y="657000"/>
            <a:ext cx="8277766" cy="5544000"/>
          </a:xfrm>
          <a:prstGeom prst="rect">
            <a:avLst/>
          </a:prstGeom>
        </p:spPr>
      </p:pic>
      <p:sp>
        <p:nvSpPr>
          <p:cNvPr id="5" name="Rectangle 3"/>
          <p:cNvSpPr txBox="1">
            <a:spLocks noChangeArrowheads="1"/>
          </p:cNvSpPr>
          <p:nvPr/>
        </p:nvSpPr>
        <p:spPr>
          <a:xfrm>
            <a:off x="1266292" y="2024882"/>
            <a:ext cx="9659416" cy="2808237"/>
          </a:xfrm>
          <a:prstGeom prst="rect">
            <a:avLst/>
          </a:prstGeom>
          <a:solidFill>
            <a:srgbClr val="FFFBEF"/>
          </a:solidFill>
          <a:ln>
            <a:solidFill>
              <a:schemeClr val="tx1"/>
            </a:solidFill>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50000"/>
              </a:lnSpc>
              <a:spcAft>
                <a:spcPts val="0"/>
              </a:spcAft>
              <a:buFontTx/>
              <a:buNone/>
            </a:pPr>
            <a:r>
              <a:rPr lang="it-IT" altLang="it-IT" sz="3200" dirty="0" smtClean="0">
                <a:latin typeface="Arial" panose="020B0604020202020204" pitchFamily="34" charset="0"/>
                <a:cs typeface="Arial" panose="020B0604020202020204" pitchFamily="34" charset="0"/>
              </a:rPr>
              <a:t>Il Papa, i Vescovi e i preti sono il </a:t>
            </a:r>
            <a:r>
              <a:rPr lang="it-IT" altLang="it-IT" sz="3200" b="1" dirty="0" smtClean="0">
                <a:latin typeface="Arial" panose="020B0604020202020204" pitchFamily="34" charset="0"/>
                <a:cs typeface="Arial" panose="020B0604020202020204" pitchFamily="34" charset="0"/>
              </a:rPr>
              <a:t>prolungamento</a:t>
            </a:r>
            <a:r>
              <a:rPr lang="it-IT" altLang="it-IT" sz="3200" dirty="0" smtClean="0">
                <a:latin typeface="Arial" panose="020B0604020202020204" pitchFamily="34" charset="0"/>
                <a:cs typeface="Arial" panose="020B0604020202020204" pitchFamily="34" charset="0"/>
              </a:rPr>
              <a:t> </a:t>
            </a:r>
          </a:p>
          <a:p>
            <a:pPr algn="ctr" fontAlgn="auto">
              <a:lnSpc>
                <a:spcPct val="150000"/>
              </a:lnSpc>
              <a:spcAft>
                <a:spcPts val="0"/>
              </a:spcAft>
              <a:buFont typeface="Arial" panose="020B0604020202020204" pitchFamily="34" charset="0"/>
              <a:buNone/>
            </a:pPr>
            <a:r>
              <a:rPr lang="it-IT" altLang="it-IT" sz="3200" dirty="0" smtClean="0">
                <a:latin typeface="Arial" panose="020B0604020202020204" pitchFamily="34" charset="0"/>
                <a:cs typeface="Arial" panose="020B0604020202020204" pitchFamily="34" charset="0"/>
              </a:rPr>
              <a:t>nel tempo della Chiesa</a:t>
            </a:r>
          </a:p>
          <a:p>
            <a:pPr algn="ctr" fontAlgn="auto">
              <a:lnSpc>
                <a:spcPct val="150000"/>
              </a:lnSpc>
              <a:spcAft>
                <a:spcPts val="0"/>
              </a:spcAft>
              <a:buFont typeface="Arial" panose="020B0604020202020204" pitchFamily="34" charset="0"/>
              <a:buNone/>
            </a:pPr>
            <a:r>
              <a:rPr lang="it-IT" altLang="it-IT" sz="3200" dirty="0" smtClean="0">
                <a:latin typeface="Arial" panose="020B0604020202020204" pitchFamily="34" charset="0"/>
                <a:cs typeface="Arial" panose="020B0604020202020204" pitchFamily="34" charset="0"/>
              </a:rPr>
              <a:t>dell’unico Sacerdote che è </a:t>
            </a:r>
            <a:r>
              <a:rPr lang="it-IT" altLang="it-IT" sz="3200" b="1" dirty="0" smtClean="0">
                <a:latin typeface="Arial" panose="020B0604020202020204" pitchFamily="34" charset="0"/>
                <a:cs typeface="Arial" panose="020B0604020202020204" pitchFamily="34" charset="0"/>
              </a:rPr>
              <a:t>Cristo</a:t>
            </a:r>
            <a:r>
              <a:rPr lang="it-IT" altLang="it-IT" sz="3200" dirty="0" smtClean="0">
                <a:latin typeface="Arial" panose="020B0604020202020204" pitchFamily="34" charset="0"/>
                <a:cs typeface="Arial" panose="020B0604020202020204" pitchFamily="34" charset="0"/>
              </a:rPr>
              <a:t>.</a:t>
            </a:r>
          </a:p>
        </p:txBody>
      </p:sp>
      <p:pic>
        <p:nvPicPr>
          <p:cNvPr id="6" name="Immagin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1711" b="100000" l="0" r="100000">
                        <a14:backgroundMark x1="27063" y1="70395" x2="27063" y2="70395"/>
                        <a14:backgroundMark x1="13861" y1="65132" x2="13861" y2="65132"/>
                        <a14:backgroundMark x1="61716" y1="70395" x2="61881" y2="64474"/>
                        <a14:backgroundMark x1="67987" y1="70395" x2="67987" y2="70395"/>
                        <a14:backgroundMark x1="54950" y1="76974" x2="54950" y2="76974"/>
                        <a14:backgroundMark x1="55446" y1="72368" x2="55446" y2="72368"/>
                      </a14:backgroundRemoval>
                    </a14:imgEffect>
                  </a14:imgLayer>
                </a14:imgProps>
              </a:ext>
              <a:ext uri="{28A0092B-C50C-407E-A947-70E740481C1C}">
                <a14:useLocalDpi xmlns:a14="http://schemas.microsoft.com/office/drawing/2010/main" val="0"/>
              </a:ext>
            </a:extLst>
          </a:blip>
          <a:srcRect t="34813"/>
          <a:stretch/>
        </p:blipFill>
        <p:spPr>
          <a:xfrm>
            <a:off x="-13767" y="4832988"/>
            <a:ext cx="12355562" cy="2016000"/>
          </a:xfrm>
          <a:prstGeom prst="rect">
            <a:avLst/>
          </a:prstGeom>
        </p:spPr>
      </p:pic>
      <p:pic>
        <p:nvPicPr>
          <p:cNvPr id="7" name="Immagine 6"/>
          <p:cNvPicPr>
            <a:picLocks noChangeAspect="1"/>
          </p:cNvPicPr>
          <p:nvPr/>
        </p:nvPicPr>
        <p:blipFill>
          <a:blip r:embed="rId6" cstate="print">
            <a:extLst>
              <a:ext uri="{BEBA8EAE-BF5A-486C-A8C5-ECC9F3942E4B}">
                <a14:imgProps xmlns:a14="http://schemas.microsoft.com/office/drawing/2010/main">
                  <a14:imgLayer r:embed="rId7">
                    <a14:imgEffect>
                      <a14:backgroundRemoval t="1399" b="96224" l="2875" r="93750">
                        <a14:foregroundMark x1="79500" y1="41259" x2="66625" y2="57203"/>
                        <a14:foregroundMark x1="63250" y1="44476" x2="63500" y2="50490"/>
                        <a14:foregroundMark x1="24000" y1="26014" x2="23625" y2="29371"/>
                        <a14:backgroundMark x1="20625" y1="63497" x2="20625" y2="61399"/>
                        <a14:backgroundMark x1="32250" y1="61259" x2="32250" y2="61259"/>
                        <a14:backgroundMark x1="24750" y1="57622" x2="24750" y2="57622"/>
                        <a14:backgroundMark x1="34250" y1="77063" x2="34250" y2="77063"/>
                      </a14:backgroundRemoval>
                    </a14:imgEffect>
                  </a14:imgLayer>
                </a14:imgProps>
              </a:ext>
              <a:ext uri="{28A0092B-C50C-407E-A947-70E740481C1C}">
                <a14:useLocalDpi xmlns:a14="http://schemas.microsoft.com/office/drawing/2010/main" val="0"/>
              </a:ext>
            </a:extLst>
          </a:blip>
          <a:stretch>
            <a:fillRect/>
          </a:stretch>
        </p:blipFill>
        <p:spPr>
          <a:xfrm>
            <a:off x="5463679" y="4941168"/>
            <a:ext cx="1208385" cy="1080000"/>
          </a:xfrm>
          <a:prstGeom prst="rect">
            <a:avLst/>
          </a:prstGeom>
        </p:spPr>
      </p:pic>
    </p:spTree>
    <p:extLst>
      <p:ext uri="{BB962C8B-B14F-4D97-AF65-F5344CB8AC3E}">
        <p14:creationId xmlns:p14="http://schemas.microsoft.com/office/powerpoint/2010/main" val="36532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7"/>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edg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xit" presetSubtype="0" fill="hold" grpId="1" nodeType="clickEffect">
                                  <p:stCondLst>
                                    <p:cond delay="0"/>
                                  </p:stCondLst>
                                  <p:childTnLst>
                                    <p:animEffect transition="out" filter="fade">
                                      <p:cBhvr>
                                        <p:cTn id="29" dur="3000"/>
                                        <p:tgtEl>
                                          <p:spTgt spid="5"/>
                                        </p:tgtEl>
                                      </p:cBhvr>
                                    </p:animEffect>
                                    <p:anim calcmode="lin" valueType="num">
                                      <p:cBhvr>
                                        <p:cTn id="30" dur="3000"/>
                                        <p:tgtEl>
                                          <p:spTgt spid="5"/>
                                        </p:tgtEl>
                                        <p:attrNameLst>
                                          <p:attrName>ppt_x</p:attrName>
                                        </p:attrNameLst>
                                      </p:cBhvr>
                                      <p:tavLst>
                                        <p:tav tm="0">
                                          <p:val>
                                            <p:strVal val="ppt_x"/>
                                          </p:val>
                                        </p:tav>
                                        <p:tav tm="100000">
                                          <p:val>
                                            <p:strVal val="ppt_x"/>
                                          </p:val>
                                        </p:tav>
                                      </p:tavLst>
                                    </p:anim>
                                    <p:anim calcmode="lin" valueType="num">
                                      <p:cBhvr>
                                        <p:cTn id="31" dur="3000"/>
                                        <p:tgtEl>
                                          <p:spTgt spid="5"/>
                                        </p:tgtEl>
                                        <p:attrNameLst>
                                          <p:attrName>ppt_y</p:attrName>
                                        </p:attrNameLst>
                                      </p:cBhvr>
                                      <p:tavLst>
                                        <p:tav tm="0">
                                          <p:val>
                                            <p:strVal val="ppt_y"/>
                                          </p:val>
                                        </p:tav>
                                        <p:tav tm="100000">
                                          <p:val>
                                            <p:strVal val="ppt_y-.1"/>
                                          </p:val>
                                        </p:tav>
                                      </p:tavLst>
                                    </p:anim>
                                    <p:set>
                                      <p:cBhvr>
                                        <p:cTn id="32" dur="1" fill="hold">
                                          <p:stCondLst>
                                            <p:cond delay="2999"/>
                                          </p:stCondLst>
                                        </p:cTn>
                                        <p:tgtEl>
                                          <p:spTgt spid="5"/>
                                        </p:tgtEl>
                                        <p:attrNameLst>
                                          <p:attrName>style.visibility</p:attrName>
                                        </p:attrNameLst>
                                      </p:cBhvr>
                                      <p:to>
                                        <p:strVal val="hidden"/>
                                      </p:to>
                                    </p:set>
                                  </p:childTnLst>
                                </p:cTn>
                              </p:par>
                              <p:par>
                                <p:cTn id="33" presetID="20" presetClass="exit" presetSubtype="0" fill="hold" nodeType="withEffect">
                                  <p:stCondLst>
                                    <p:cond delay="0"/>
                                  </p:stCondLst>
                                  <p:childTnLst>
                                    <p:animEffect transition="out" filter="wedge">
                                      <p:cBhvr>
                                        <p:cTn id="34" dur="3000"/>
                                        <p:tgtEl>
                                          <p:spTgt spid="4"/>
                                        </p:tgtEl>
                                      </p:cBhvr>
                                    </p:animEffect>
                                    <p:set>
                                      <p:cBhvr>
                                        <p:cTn id="35" dur="1" fill="hold">
                                          <p:stCondLst>
                                            <p:cond delay="2999"/>
                                          </p:stCondLst>
                                        </p:cTn>
                                        <p:tgtEl>
                                          <p:spTgt spid="4"/>
                                        </p:tgtEl>
                                        <p:attrNameLst>
                                          <p:attrName>style.visibility</p:attrName>
                                        </p:attrNameLst>
                                      </p:cBhvr>
                                      <p:to>
                                        <p:strVal val="hidden"/>
                                      </p:to>
                                    </p:se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232792"/>
            <a:ext cx="6270109" cy="4176000"/>
          </a:xfrm>
          <a:prstGeom prst="rect">
            <a:avLst/>
          </a:prstGeom>
        </p:spPr>
      </p:pic>
      <p:sp>
        <p:nvSpPr>
          <p:cNvPr id="3" name="Rectangle 1"/>
          <p:cNvSpPr>
            <a:spLocks noChangeArrowheads="1"/>
          </p:cNvSpPr>
          <p:nvPr/>
        </p:nvSpPr>
        <p:spPr bwMode="auto">
          <a:xfrm>
            <a:off x="551384" y="35333"/>
            <a:ext cx="105131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lnSpc>
                <a:spcPct val="150000"/>
              </a:lnSpc>
            </a:pPr>
            <a:r>
              <a:rPr kumimoji="0" lang="it-IT" altLang="it-IT" sz="2000" b="1" i="0" u="none" strike="noStrike" cap="none" normalizeH="0" baseline="0" dirty="0" smtClean="0">
                <a:ln>
                  <a:noFill/>
                </a:ln>
                <a:solidFill>
                  <a:schemeClr val="bg1"/>
                </a:solidFill>
                <a:effectLst/>
                <a:latin typeface="Arial" panose="020B0604020202020204" pitchFamily="34" charset="0"/>
                <a:cs typeface="+mn-cs"/>
              </a:rPr>
              <a:t>Papa Francesco invita </a:t>
            </a:r>
            <a:r>
              <a:rPr lang="it-IT" altLang="it-IT" sz="2000" b="1" dirty="0" smtClean="0">
                <a:solidFill>
                  <a:schemeClr val="bg1"/>
                </a:solidFill>
                <a:cs typeface="+mn-cs"/>
              </a:rPr>
              <a:t>al tradizionale </a:t>
            </a:r>
            <a:r>
              <a:rPr lang="it-IT" altLang="it-IT" sz="2000" b="1" dirty="0">
                <a:solidFill>
                  <a:schemeClr val="bg1"/>
                </a:solidFill>
                <a:cs typeface="+mn-cs"/>
              </a:rPr>
              <a:t>pranzo nel Vaticano</a:t>
            </a:r>
            <a:endParaRPr lang="it-IT" altLang="it-IT" sz="2000" b="1" dirty="0">
              <a:solidFill>
                <a:schemeClr val="bg1"/>
              </a:solidFill>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it-IT" altLang="it-IT" sz="2000" b="1" i="0" u="none" strike="noStrike" cap="none" normalizeH="0" baseline="0" dirty="0" smtClean="0">
                <a:ln>
                  <a:noFill/>
                </a:ln>
                <a:solidFill>
                  <a:schemeClr val="bg1"/>
                </a:solidFill>
                <a:effectLst/>
                <a:latin typeface="Arial" panose="020B0604020202020204" pitchFamily="34" charset="0"/>
                <a:cs typeface="+mn-cs"/>
              </a:rPr>
              <a:t>circa 1500 poveri di Roma, mendicanti,</a:t>
            </a:r>
            <a:r>
              <a:rPr kumimoji="0" lang="it-IT" altLang="it-IT" sz="2000" b="1" i="0" u="none" strike="noStrike" cap="none" normalizeH="0" dirty="0" smtClean="0">
                <a:ln>
                  <a:noFill/>
                </a:ln>
                <a:solidFill>
                  <a:schemeClr val="bg1"/>
                </a:solidFill>
                <a:effectLst/>
                <a:latin typeface="Arial" panose="020B0604020202020204" pitchFamily="34" charset="0"/>
                <a:cs typeface="+mn-cs"/>
              </a:rPr>
              <a:t> </a:t>
            </a:r>
            <a:r>
              <a:rPr lang="it-IT" altLang="it-IT" sz="2000" b="1" dirty="0">
                <a:solidFill>
                  <a:schemeClr val="bg1"/>
                </a:solidFill>
                <a:cs typeface="+mn-cs"/>
              </a:rPr>
              <a:t>z</a:t>
            </a:r>
            <a:r>
              <a:rPr kumimoji="0" lang="it-IT" altLang="it-IT" sz="2000" b="1" i="0" u="none" strike="noStrike" cap="none" normalizeH="0" dirty="0" smtClean="0">
                <a:ln>
                  <a:noFill/>
                </a:ln>
                <a:solidFill>
                  <a:schemeClr val="bg1"/>
                </a:solidFill>
                <a:effectLst/>
                <a:latin typeface="Arial" panose="020B0604020202020204" pitchFamily="34" charset="0"/>
                <a:cs typeface="+mn-cs"/>
              </a:rPr>
              <a:t>ingari, immigrati musulmani, ecc.</a:t>
            </a:r>
            <a:r>
              <a:rPr kumimoji="0" lang="it-IT" altLang="it-IT" sz="2000" b="1" i="0" u="none" strike="noStrike" cap="none" normalizeH="0" baseline="0" dirty="0" smtClean="0">
                <a:ln>
                  <a:noFill/>
                </a:ln>
                <a:solidFill>
                  <a:schemeClr val="bg1"/>
                </a:solidFill>
                <a:effectLst/>
                <a:latin typeface="Arial" panose="020B0604020202020204" pitchFamily="34" charset="0"/>
                <a:cs typeface="+mn-cs"/>
              </a:rPr>
              <a:t> </a:t>
            </a:r>
            <a:endParaRPr kumimoji="0" lang="it-IT" altLang="it-IT" sz="2000" b="1" i="0" u="none" strike="noStrike" cap="none" normalizeH="0" baseline="0" dirty="0" smtClean="0">
              <a:ln>
                <a:noFill/>
              </a:ln>
              <a:solidFill>
                <a:schemeClr val="bg1"/>
              </a:solidFill>
              <a:effectLst/>
              <a:latin typeface="Arial" panose="020B0604020202020204" pitchFamily="34" charset="0"/>
            </a:endParaRPr>
          </a:p>
        </p:txBody>
      </p:sp>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15981" t="7031" r="9932"/>
          <a:stretch/>
        </p:blipFill>
        <p:spPr>
          <a:xfrm>
            <a:off x="6744072" y="1556792"/>
            <a:ext cx="4993713" cy="3528000"/>
          </a:xfrm>
          <a:prstGeom prst="rect">
            <a:avLst/>
          </a:prstGeom>
        </p:spPr>
      </p:pic>
      <p:sp>
        <p:nvSpPr>
          <p:cNvPr id="7" name="Rettangolo 6"/>
          <p:cNvSpPr/>
          <p:nvPr/>
        </p:nvSpPr>
        <p:spPr>
          <a:xfrm>
            <a:off x="2855640" y="2924944"/>
            <a:ext cx="1296144" cy="2483848"/>
          </a:xfrm>
          <a:prstGeom prst="rect">
            <a:avLst/>
          </a:prstGeom>
          <a:noFill/>
          <a:ln w="1206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428247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908720"/>
            <a:ext cx="8572500" cy="5715000"/>
          </a:xfrm>
          <a:prstGeom prst="rect">
            <a:avLst/>
          </a:prstGeom>
        </p:spPr>
      </p:pic>
      <p:sp>
        <p:nvSpPr>
          <p:cNvPr id="3" name="Rettangolo 2"/>
          <p:cNvSpPr/>
          <p:nvPr/>
        </p:nvSpPr>
        <p:spPr>
          <a:xfrm>
            <a:off x="659396" y="116632"/>
            <a:ext cx="10873208" cy="456535"/>
          </a:xfrm>
          <a:prstGeom prst="rect">
            <a:avLst/>
          </a:prstGeom>
        </p:spPr>
        <p:txBody>
          <a:bodyPr wrap="square">
            <a:spAutoFit/>
          </a:bodyPr>
          <a:lstStyle/>
          <a:p>
            <a:pPr algn="ctr">
              <a:lnSpc>
                <a:spcPct val="150000"/>
              </a:lnSpc>
            </a:pPr>
            <a:r>
              <a:rPr lang="it-IT" altLang="it-IT" b="1" dirty="0" smtClean="0">
                <a:solidFill>
                  <a:schemeClr val="bg1"/>
                </a:solidFill>
              </a:rPr>
              <a:t>Tradizionale pranzo con i mendicanti, poveri ecc. nella basilica di Santa Maria in Trastevere. </a:t>
            </a:r>
            <a:endParaRPr lang="it-IT" altLang="it-IT" b="1" dirty="0">
              <a:solidFill>
                <a:schemeClr val="bg1"/>
              </a:solidFill>
            </a:endParaRPr>
          </a:p>
        </p:txBody>
      </p:sp>
    </p:spTree>
    <p:extLst>
      <p:ext uri="{BB962C8B-B14F-4D97-AF65-F5344CB8AC3E}">
        <p14:creationId xmlns:p14="http://schemas.microsoft.com/office/powerpoint/2010/main" val="32892013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515380" y="1196752"/>
            <a:ext cx="11161240" cy="3477875"/>
          </a:xfrm>
          <a:prstGeom prst="rect">
            <a:avLst/>
          </a:prstGeom>
          <a:solidFill>
            <a:srgbClr val="FFF1CD"/>
          </a:solidFill>
        </p:spPr>
        <p:txBody>
          <a:bodyPr wrap="square">
            <a:spAutoFit/>
          </a:bodyPr>
          <a:lstStyle/>
          <a:p>
            <a:pPr algn="ctr" fontAlgn="auto">
              <a:lnSpc>
                <a:spcPct val="200000"/>
              </a:lnSpc>
              <a:spcAft>
                <a:spcPts val="0"/>
              </a:spcAft>
              <a:buFontTx/>
              <a:buNone/>
            </a:pPr>
            <a:r>
              <a:rPr lang="it-IT" altLang="it-IT" sz="3400" b="1" dirty="0"/>
              <a:t>Che differenza c’è</a:t>
            </a:r>
          </a:p>
          <a:p>
            <a:pPr algn="ctr" fontAlgn="auto">
              <a:lnSpc>
                <a:spcPct val="200000"/>
              </a:lnSpc>
              <a:spcAft>
                <a:spcPts val="0"/>
              </a:spcAft>
              <a:buFontTx/>
              <a:buNone/>
            </a:pPr>
            <a:r>
              <a:rPr lang="it-IT" altLang="it-IT" sz="3400" b="1" dirty="0"/>
              <a:t>tra il sacerdozio di ogni battezzato anche sposato</a:t>
            </a:r>
          </a:p>
          <a:p>
            <a:pPr algn="ctr" fontAlgn="auto">
              <a:lnSpc>
                <a:spcPct val="200000"/>
              </a:lnSpc>
              <a:spcAft>
                <a:spcPts val="0"/>
              </a:spcAft>
              <a:buFontTx/>
              <a:buNone/>
            </a:pPr>
            <a:r>
              <a:rPr lang="it-IT" altLang="it-IT" sz="3400" b="1" dirty="0"/>
              <a:t>e quello del Papa, dei Vescovi e dei preti</a:t>
            </a:r>
            <a:r>
              <a:rPr lang="it-IT" altLang="it-IT" sz="3400" b="1" dirty="0" smtClean="0"/>
              <a:t>?</a:t>
            </a:r>
          </a:p>
          <a:p>
            <a:pPr algn="ctr" fontAlgn="auto">
              <a:lnSpc>
                <a:spcPct val="200000"/>
              </a:lnSpc>
              <a:spcAft>
                <a:spcPts val="0"/>
              </a:spcAft>
              <a:buFontTx/>
              <a:buNone/>
            </a:pPr>
            <a:endParaRPr lang="it-IT" altLang="it-IT" sz="800" b="1" dirty="0"/>
          </a:p>
        </p:txBody>
      </p:sp>
    </p:spTree>
    <p:extLst>
      <p:ext uri="{BB962C8B-B14F-4D97-AF65-F5344CB8AC3E}">
        <p14:creationId xmlns:p14="http://schemas.microsoft.com/office/powerpoint/2010/main" val="875424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type="body" idx="4294967295"/>
          </p:nvPr>
        </p:nvSpPr>
        <p:spPr>
          <a:xfrm>
            <a:off x="407368" y="251756"/>
            <a:ext cx="11089231" cy="6354489"/>
          </a:xfrm>
          <a:solidFill>
            <a:srgbClr val="FFF1CD"/>
          </a:solidFill>
          <a:ln>
            <a:solidFill>
              <a:schemeClr val="tx1"/>
            </a:solidFill>
            <a:miter lim="800000"/>
            <a:headEnd/>
            <a:tailEnd/>
          </a:ln>
        </p:spPr>
        <p:txBody>
          <a:bodyPr>
            <a:normAutofit fontScale="92500" lnSpcReduction="20000"/>
          </a:bodyPr>
          <a:lstStyle/>
          <a:p>
            <a:pPr marL="0" indent="0" algn="ctr" eaLnBrk="1" hangingPunct="1">
              <a:lnSpc>
                <a:spcPct val="150000"/>
              </a:lnSpc>
              <a:buNone/>
            </a:pPr>
            <a:endParaRPr lang="it-IT" altLang="it-IT" sz="900" dirty="0" smtClean="0">
              <a:latin typeface="Arial" panose="020B0604020202020204" pitchFamily="34" charset="0"/>
              <a:cs typeface="Arial" panose="020B0604020202020204" pitchFamily="34" charset="0"/>
            </a:endParaRPr>
          </a:p>
          <a:p>
            <a:pPr marL="0" indent="0" algn="ctr" eaLnBrk="1" hangingPunct="1">
              <a:lnSpc>
                <a:spcPct val="150000"/>
              </a:lnSpc>
              <a:buNone/>
            </a:pPr>
            <a:r>
              <a:rPr lang="it-IT" altLang="it-IT" sz="2800" dirty="0" smtClean="0">
                <a:latin typeface="Arial" panose="020B0604020202020204" pitchFamily="34" charset="0"/>
                <a:cs typeface="Arial" panose="020B0604020202020204" pitchFamily="34" charset="0"/>
              </a:rPr>
              <a:t>Nella chiesa la parola «servizio» </a:t>
            </a:r>
          </a:p>
          <a:p>
            <a:pPr marL="0" indent="0" algn="ctr" eaLnBrk="1" hangingPunct="1">
              <a:lnSpc>
                <a:spcPct val="150000"/>
              </a:lnSpc>
              <a:buNone/>
            </a:pPr>
            <a:r>
              <a:rPr lang="it-IT" altLang="it-IT" sz="2800" dirty="0" smtClean="0">
                <a:latin typeface="Arial" panose="020B0604020202020204" pitchFamily="34" charset="0"/>
                <a:cs typeface="Arial" panose="020B0604020202020204" pitchFamily="34" charset="0"/>
              </a:rPr>
              <a:t>viene chiamata anche </a:t>
            </a:r>
            <a:r>
              <a:rPr lang="it-IT" altLang="it-IT" sz="2800" b="1" dirty="0" smtClean="0">
                <a:latin typeface="Arial" panose="020B0604020202020204" pitchFamily="34" charset="0"/>
                <a:cs typeface="Arial" panose="020B0604020202020204" pitchFamily="34" charset="0"/>
              </a:rPr>
              <a:t>MINISTERO.</a:t>
            </a:r>
          </a:p>
          <a:p>
            <a:pPr marL="0" indent="0" algn="ctr" eaLnBrk="1" hangingPunct="1">
              <a:lnSpc>
                <a:spcPct val="150000"/>
              </a:lnSpc>
              <a:buNone/>
            </a:pPr>
            <a:r>
              <a:rPr lang="it-IT" altLang="it-IT" sz="2400" dirty="0" smtClean="0">
                <a:latin typeface="Arial" panose="020B0604020202020204" pitchFamily="34" charset="0"/>
                <a:cs typeface="Arial" panose="020B0604020202020204" pitchFamily="34" charset="0"/>
              </a:rPr>
              <a:t>Ognuno nel Corpo Mistico della Chiesa ha il suo MINISTERO (servizio).</a:t>
            </a:r>
          </a:p>
          <a:p>
            <a:pPr marL="0" indent="0" algn="ctr" eaLnBrk="1" hangingPunct="1">
              <a:lnSpc>
                <a:spcPct val="150000"/>
              </a:lnSpc>
              <a:buNone/>
            </a:pPr>
            <a:r>
              <a:rPr lang="it-IT" altLang="it-IT" sz="2400" dirty="0" smtClean="0">
                <a:latin typeface="Arial" panose="020B0604020202020204" pitchFamily="34" charset="0"/>
                <a:cs typeface="Arial" panose="020B0604020202020204" pitchFamily="34" charset="0"/>
              </a:rPr>
              <a:t>Tutti i ministeri (servizi) sono importanti nel Corpo della Chiesa.</a:t>
            </a:r>
            <a:endParaRPr lang="it-IT" altLang="it-IT" sz="800" dirty="0" smtClean="0">
              <a:latin typeface="Arial" panose="020B0604020202020204" pitchFamily="34" charset="0"/>
              <a:cs typeface="Arial" panose="020B0604020202020204" pitchFamily="34" charset="0"/>
            </a:endParaRPr>
          </a:p>
          <a:p>
            <a:pPr algn="ctr" eaLnBrk="1" hangingPunct="1">
              <a:lnSpc>
                <a:spcPct val="110000"/>
              </a:lnSpc>
              <a:buFontTx/>
              <a:buNone/>
            </a:pPr>
            <a:endParaRPr lang="it-IT" altLang="it-IT" sz="800" dirty="0" smtClean="0">
              <a:latin typeface="Arial" panose="020B0604020202020204" pitchFamily="34" charset="0"/>
              <a:cs typeface="Arial" panose="020B0604020202020204" pitchFamily="34" charset="0"/>
            </a:endParaRPr>
          </a:p>
          <a:p>
            <a:pPr algn="ctr" eaLnBrk="1" hangingPunct="1">
              <a:lnSpc>
                <a:spcPct val="110000"/>
              </a:lnSpc>
              <a:buFontTx/>
              <a:buNone/>
            </a:pPr>
            <a:r>
              <a:rPr lang="it-IT" altLang="it-IT" sz="2400" dirty="0" smtClean="0">
                <a:latin typeface="Arial" panose="020B0604020202020204" pitchFamily="34" charset="0"/>
                <a:cs typeface="Arial" panose="020B0604020202020204" pitchFamily="34" charset="0"/>
              </a:rPr>
              <a:t>Si </a:t>
            </a:r>
            <a:r>
              <a:rPr lang="it-IT" altLang="it-IT" sz="2400" dirty="0">
                <a:latin typeface="Arial" panose="020B0604020202020204" pitchFamily="34" charset="0"/>
                <a:cs typeface="Arial" panose="020B0604020202020204" pitchFamily="34" charset="0"/>
              </a:rPr>
              <a:t>precisa inoltre </a:t>
            </a:r>
            <a:r>
              <a:rPr lang="it-IT" altLang="it-IT" sz="2400" dirty="0" smtClean="0">
                <a:latin typeface="Arial" panose="020B0604020202020204" pitchFamily="34" charset="0"/>
                <a:cs typeface="Arial" panose="020B0604020202020204" pitchFamily="34" charset="0"/>
              </a:rPr>
              <a:t>che</a:t>
            </a:r>
            <a:endParaRPr lang="it-IT" altLang="it-IT" sz="2400" dirty="0">
              <a:latin typeface="Arial" panose="020B0604020202020204" pitchFamily="34" charset="0"/>
              <a:cs typeface="Arial" panose="020B0604020202020204" pitchFamily="34" charset="0"/>
            </a:endParaRPr>
          </a:p>
          <a:p>
            <a:pPr marL="457200" lvl="1" indent="0" algn="ctr">
              <a:lnSpc>
                <a:spcPct val="150000"/>
              </a:lnSpc>
              <a:buNone/>
            </a:pPr>
            <a:r>
              <a:rPr lang="it-IT" altLang="it-IT" dirty="0" smtClean="0">
                <a:latin typeface="Arial" panose="020B0604020202020204" pitchFamily="34" charset="0"/>
                <a:cs typeface="Arial" panose="020B0604020202020204" pitchFamily="34" charset="0"/>
              </a:rPr>
              <a:t>il </a:t>
            </a:r>
            <a:r>
              <a:rPr lang="it-IT" altLang="it-IT" dirty="0">
                <a:latin typeface="Arial" panose="020B0604020202020204" pitchFamily="34" charset="0"/>
                <a:cs typeface="Arial" panose="020B0604020202020204" pitchFamily="34" charset="0"/>
              </a:rPr>
              <a:t>sacerdozio comune in tutti i </a:t>
            </a:r>
            <a:r>
              <a:rPr lang="it-IT" altLang="it-IT" dirty="0" smtClean="0">
                <a:latin typeface="Arial" panose="020B0604020202020204" pitchFamily="34" charset="0"/>
                <a:cs typeface="Arial" panose="020B0604020202020204" pitchFamily="34" charset="0"/>
              </a:rPr>
              <a:t>battezzati (anche sposati)</a:t>
            </a:r>
          </a:p>
          <a:p>
            <a:pPr marL="457200" lvl="1" indent="0" algn="ctr">
              <a:lnSpc>
                <a:spcPct val="150000"/>
              </a:lnSpc>
              <a:buNone/>
            </a:pPr>
            <a:r>
              <a:rPr lang="it-IT" altLang="it-IT" dirty="0" smtClean="0">
                <a:latin typeface="Arial" panose="020B0604020202020204" pitchFamily="34" charset="0"/>
                <a:cs typeface="Arial" panose="020B0604020202020204" pitchFamily="34" charset="0"/>
              </a:rPr>
              <a:t>è un </a:t>
            </a:r>
            <a:r>
              <a:rPr lang="it-IT" altLang="it-IT" b="1" dirty="0" smtClean="0">
                <a:latin typeface="Arial" panose="020B0604020202020204" pitchFamily="34" charset="0"/>
                <a:cs typeface="Arial" panose="020B0604020202020204" pitchFamily="34" charset="0"/>
              </a:rPr>
              <a:t>sacerdozio di partecipazione</a:t>
            </a:r>
            <a:r>
              <a:rPr lang="it-IT" altLang="it-IT" dirty="0" smtClean="0">
                <a:latin typeface="Arial" panose="020B0604020202020204" pitchFamily="34" charset="0"/>
                <a:cs typeface="Arial" panose="020B0604020202020204" pitchFamily="34" charset="0"/>
              </a:rPr>
              <a:t> in un </a:t>
            </a:r>
            <a:r>
              <a:rPr lang="it-IT" altLang="it-IT" b="1" dirty="0" smtClean="0">
                <a:latin typeface="Arial" panose="020B0604020202020204" pitchFamily="34" charset="0"/>
                <a:cs typeface="Arial" panose="020B0604020202020204" pitchFamily="34" charset="0"/>
              </a:rPr>
              <a:t>tutt’UNO con Cristo</a:t>
            </a:r>
            <a:endParaRPr lang="it-IT" altLang="it-IT" sz="800" b="1" dirty="0" smtClean="0">
              <a:latin typeface="Arial" panose="020B0604020202020204" pitchFamily="34" charset="0"/>
              <a:cs typeface="Arial" panose="020B0604020202020204" pitchFamily="34" charset="0"/>
            </a:endParaRPr>
          </a:p>
          <a:p>
            <a:pPr marL="457200" lvl="1" indent="0" algn="ctr">
              <a:lnSpc>
                <a:spcPct val="150000"/>
              </a:lnSpc>
              <a:buNone/>
            </a:pPr>
            <a:endParaRPr lang="it-IT" altLang="it-IT" sz="800" dirty="0" smtClean="0">
              <a:latin typeface="Arial" panose="020B0604020202020204" pitchFamily="34" charset="0"/>
              <a:cs typeface="Arial" panose="020B0604020202020204" pitchFamily="34" charset="0"/>
            </a:endParaRPr>
          </a:p>
          <a:p>
            <a:pPr marL="457200" lvl="1" indent="0" algn="ctr">
              <a:lnSpc>
                <a:spcPct val="150000"/>
              </a:lnSpc>
              <a:buNone/>
            </a:pPr>
            <a:r>
              <a:rPr lang="it-IT" altLang="it-IT" dirty="0" smtClean="0">
                <a:latin typeface="Arial" panose="020B0604020202020204" pitchFamily="34" charset="0"/>
                <a:cs typeface="Arial" panose="020B0604020202020204" pitchFamily="34" charset="0"/>
              </a:rPr>
              <a:t>mentre </a:t>
            </a:r>
            <a:r>
              <a:rPr lang="it-IT" altLang="it-IT" dirty="0">
                <a:latin typeface="Arial" panose="020B0604020202020204" pitchFamily="34" charset="0"/>
                <a:cs typeface="Arial" panose="020B0604020202020204" pitchFamily="34" charset="0"/>
              </a:rPr>
              <a:t>quello specifico </a:t>
            </a:r>
            <a:r>
              <a:rPr lang="it-IT" altLang="it-IT" dirty="0" smtClean="0">
                <a:latin typeface="Arial" panose="020B0604020202020204" pitchFamily="34" charset="0"/>
                <a:cs typeface="Arial" panose="020B0604020202020204" pitchFamily="34" charset="0"/>
              </a:rPr>
              <a:t>del Papa, dei Vescovi e dei preti </a:t>
            </a:r>
          </a:p>
          <a:p>
            <a:pPr marL="457200" lvl="1" indent="0" algn="ctr">
              <a:lnSpc>
                <a:spcPct val="150000"/>
              </a:lnSpc>
              <a:buNone/>
            </a:pPr>
            <a:r>
              <a:rPr lang="it-IT" altLang="it-IT" dirty="0" smtClean="0">
                <a:latin typeface="Arial" panose="020B0604020202020204" pitchFamily="34" charset="0"/>
                <a:cs typeface="Arial" panose="020B0604020202020204" pitchFamily="34" charset="0"/>
              </a:rPr>
              <a:t>è un particolare ministero (servizio) nella Chiesa</a:t>
            </a:r>
          </a:p>
          <a:p>
            <a:pPr marL="457200" lvl="1" indent="0" algn="ctr">
              <a:lnSpc>
                <a:spcPct val="150000"/>
              </a:lnSpc>
              <a:buNone/>
            </a:pPr>
            <a:r>
              <a:rPr lang="it-IT" altLang="it-IT" b="1" dirty="0" smtClean="0">
                <a:latin typeface="Arial" panose="020B0604020202020204" pitchFamily="34" charset="0"/>
                <a:cs typeface="Arial" panose="020B0604020202020204" pitchFamily="34" charset="0"/>
              </a:rPr>
              <a:t>ordinato </a:t>
            </a:r>
            <a:r>
              <a:rPr lang="it-IT" altLang="it-IT" dirty="0" smtClean="0">
                <a:latin typeface="Arial" panose="020B0604020202020204" pitchFamily="34" charset="0"/>
                <a:cs typeface="Arial" panose="020B0604020202020204" pitchFamily="34" charset="0"/>
              </a:rPr>
              <a:t>e </a:t>
            </a:r>
            <a:r>
              <a:rPr lang="it-IT" altLang="it-IT" b="1" dirty="0" smtClean="0">
                <a:latin typeface="Arial" panose="020B0604020202020204" pitchFamily="34" charset="0"/>
                <a:cs typeface="Arial" panose="020B0604020202020204" pitchFamily="34" charset="0"/>
              </a:rPr>
              <a:t>ordinante </a:t>
            </a:r>
            <a:r>
              <a:rPr lang="it-IT" altLang="it-IT" dirty="0" smtClean="0">
                <a:latin typeface="Arial" panose="020B0604020202020204" pitchFamily="34" charset="0"/>
                <a:cs typeface="Arial" panose="020B0604020202020204" pitchFamily="34" charset="0"/>
              </a:rPr>
              <a:t>da Gesù.</a:t>
            </a:r>
            <a:endParaRPr lang="it-IT" altLang="it-IT" dirty="0">
              <a:latin typeface="Arial" panose="020B0604020202020204" pitchFamily="34" charset="0"/>
              <a:cs typeface="Arial" panose="020B0604020202020204" pitchFamily="34" charset="0"/>
            </a:endParaRPr>
          </a:p>
        </p:txBody>
      </p:sp>
      <p:cxnSp>
        <p:nvCxnSpPr>
          <p:cNvPr id="3" name="Connettore diritto 2"/>
          <p:cNvCxnSpPr/>
          <p:nvPr/>
        </p:nvCxnSpPr>
        <p:spPr>
          <a:xfrm>
            <a:off x="2855640" y="4509120"/>
            <a:ext cx="3888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diritto 5"/>
          <p:cNvCxnSpPr/>
          <p:nvPr/>
        </p:nvCxnSpPr>
        <p:spPr>
          <a:xfrm>
            <a:off x="4223792" y="6165304"/>
            <a:ext cx="2664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264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7">
                                            <p:txEl>
                                              <p:pRg st="7" end="7"/>
                                            </p:txEl>
                                          </p:spTgt>
                                        </p:tgtEl>
                                        <p:attrNameLst>
                                          <p:attrName>style.visibility</p:attrName>
                                        </p:attrNameLst>
                                      </p:cBhvr>
                                      <p:to>
                                        <p:strVal val="visible"/>
                                      </p:to>
                                    </p:set>
                                    <p:animEffect transition="in" filter="fade">
                                      <p:cBhvr>
                                        <p:cTn id="7" dur="1000"/>
                                        <p:tgtEl>
                                          <p:spTgt spid="26627">
                                            <p:txEl>
                                              <p:pRg st="7" end="7"/>
                                            </p:txEl>
                                          </p:spTgt>
                                        </p:tgtEl>
                                      </p:cBhvr>
                                    </p:animEffect>
                                    <p:anim calcmode="lin" valueType="num">
                                      <p:cBhvr>
                                        <p:cTn id="8" dur="1000" fill="hold"/>
                                        <p:tgtEl>
                                          <p:spTgt spid="26627">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26627">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7">
                                            <p:txEl>
                                              <p:pRg st="8" end="8"/>
                                            </p:txEl>
                                          </p:spTgt>
                                        </p:tgtEl>
                                        <p:attrNameLst>
                                          <p:attrName>style.visibility</p:attrName>
                                        </p:attrNameLst>
                                      </p:cBhvr>
                                      <p:to>
                                        <p:strVal val="visible"/>
                                      </p:to>
                                    </p:set>
                                    <p:animEffect transition="in" filter="fade">
                                      <p:cBhvr>
                                        <p:cTn id="12" dur="1000"/>
                                        <p:tgtEl>
                                          <p:spTgt spid="26627">
                                            <p:txEl>
                                              <p:pRg st="8" end="8"/>
                                            </p:txEl>
                                          </p:spTgt>
                                        </p:tgtEl>
                                      </p:cBhvr>
                                    </p:animEffect>
                                    <p:anim calcmode="lin" valueType="num">
                                      <p:cBhvr>
                                        <p:cTn id="13" dur="1000" fill="hold"/>
                                        <p:tgtEl>
                                          <p:spTgt spid="26627">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2662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627">
                                            <p:txEl>
                                              <p:pRg st="10" end="10"/>
                                            </p:txEl>
                                          </p:spTgt>
                                        </p:tgtEl>
                                        <p:attrNameLst>
                                          <p:attrName>style.visibility</p:attrName>
                                        </p:attrNameLst>
                                      </p:cBhvr>
                                      <p:to>
                                        <p:strVal val="visible"/>
                                      </p:to>
                                    </p:set>
                                    <p:animEffect transition="in" filter="fade">
                                      <p:cBhvr>
                                        <p:cTn id="19" dur="1000"/>
                                        <p:tgtEl>
                                          <p:spTgt spid="26627">
                                            <p:txEl>
                                              <p:pRg st="10" end="10"/>
                                            </p:txEl>
                                          </p:spTgt>
                                        </p:tgtEl>
                                      </p:cBhvr>
                                    </p:animEffect>
                                    <p:anim calcmode="lin" valueType="num">
                                      <p:cBhvr>
                                        <p:cTn id="20" dur="1000" fill="hold"/>
                                        <p:tgtEl>
                                          <p:spTgt spid="26627">
                                            <p:txEl>
                                              <p:pRg st="10" end="10"/>
                                            </p:txEl>
                                          </p:spTgt>
                                        </p:tgtEl>
                                        <p:attrNameLst>
                                          <p:attrName>ppt_x</p:attrName>
                                        </p:attrNameLst>
                                      </p:cBhvr>
                                      <p:tavLst>
                                        <p:tav tm="0">
                                          <p:val>
                                            <p:strVal val="#ppt_x"/>
                                          </p:val>
                                        </p:tav>
                                        <p:tav tm="100000">
                                          <p:val>
                                            <p:strVal val="#ppt_x"/>
                                          </p:val>
                                        </p:tav>
                                      </p:tavLst>
                                    </p:anim>
                                    <p:anim calcmode="lin" valueType="num">
                                      <p:cBhvr>
                                        <p:cTn id="21" dur="1000" fill="hold"/>
                                        <p:tgtEl>
                                          <p:spTgt spid="26627">
                                            <p:txEl>
                                              <p:pRg st="10" end="1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627">
                                            <p:txEl>
                                              <p:pRg st="11" end="11"/>
                                            </p:txEl>
                                          </p:spTgt>
                                        </p:tgtEl>
                                        <p:attrNameLst>
                                          <p:attrName>style.visibility</p:attrName>
                                        </p:attrNameLst>
                                      </p:cBhvr>
                                      <p:to>
                                        <p:strVal val="visible"/>
                                      </p:to>
                                    </p:set>
                                    <p:animEffect transition="in" filter="fade">
                                      <p:cBhvr>
                                        <p:cTn id="24" dur="1000"/>
                                        <p:tgtEl>
                                          <p:spTgt spid="26627">
                                            <p:txEl>
                                              <p:pRg st="11" end="11"/>
                                            </p:txEl>
                                          </p:spTgt>
                                        </p:tgtEl>
                                      </p:cBhvr>
                                    </p:animEffect>
                                    <p:anim calcmode="lin" valueType="num">
                                      <p:cBhvr>
                                        <p:cTn id="25" dur="1000" fill="hold"/>
                                        <p:tgtEl>
                                          <p:spTgt spid="26627">
                                            <p:txEl>
                                              <p:pRg st="11" end="11"/>
                                            </p:txEl>
                                          </p:spTgt>
                                        </p:tgtEl>
                                        <p:attrNameLst>
                                          <p:attrName>ppt_x</p:attrName>
                                        </p:attrNameLst>
                                      </p:cBhvr>
                                      <p:tavLst>
                                        <p:tav tm="0">
                                          <p:val>
                                            <p:strVal val="#ppt_x"/>
                                          </p:val>
                                        </p:tav>
                                        <p:tav tm="100000">
                                          <p:val>
                                            <p:strVal val="#ppt_x"/>
                                          </p:val>
                                        </p:tav>
                                      </p:tavLst>
                                    </p:anim>
                                    <p:anim calcmode="lin" valueType="num">
                                      <p:cBhvr>
                                        <p:cTn id="26" dur="1000" fill="hold"/>
                                        <p:tgtEl>
                                          <p:spTgt spid="26627">
                                            <p:txEl>
                                              <p:pRg st="11" end="1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627">
                                            <p:txEl>
                                              <p:pRg st="12" end="12"/>
                                            </p:txEl>
                                          </p:spTgt>
                                        </p:tgtEl>
                                        <p:attrNameLst>
                                          <p:attrName>style.visibility</p:attrName>
                                        </p:attrNameLst>
                                      </p:cBhvr>
                                      <p:to>
                                        <p:strVal val="visible"/>
                                      </p:to>
                                    </p:set>
                                    <p:animEffect transition="in" filter="fade">
                                      <p:cBhvr>
                                        <p:cTn id="29" dur="1000"/>
                                        <p:tgtEl>
                                          <p:spTgt spid="26627">
                                            <p:txEl>
                                              <p:pRg st="12" end="12"/>
                                            </p:txEl>
                                          </p:spTgt>
                                        </p:tgtEl>
                                      </p:cBhvr>
                                    </p:animEffect>
                                    <p:anim calcmode="lin" valueType="num">
                                      <p:cBhvr>
                                        <p:cTn id="30" dur="1000" fill="hold"/>
                                        <p:tgtEl>
                                          <p:spTgt spid="26627">
                                            <p:txEl>
                                              <p:pRg st="12" end="12"/>
                                            </p:txEl>
                                          </p:spTgt>
                                        </p:tgtEl>
                                        <p:attrNameLst>
                                          <p:attrName>ppt_x</p:attrName>
                                        </p:attrNameLst>
                                      </p:cBhvr>
                                      <p:tavLst>
                                        <p:tav tm="0">
                                          <p:val>
                                            <p:strVal val="#ppt_x"/>
                                          </p:val>
                                        </p:tav>
                                        <p:tav tm="100000">
                                          <p:val>
                                            <p:strVal val="#ppt_x"/>
                                          </p:val>
                                        </p:tav>
                                      </p:tavLst>
                                    </p:anim>
                                    <p:anim calcmode="lin" valueType="num">
                                      <p:cBhvr>
                                        <p:cTn id="31" dur="1000" fill="hold"/>
                                        <p:tgtEl>
                                          <p:spTgt spid="26627">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175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533382" y="880322"/>
            <a:ext cx="11125236" cy="5097356"/>
          </a:xfrm>
          <a:prstGeom prst="rect">
            <a:avLst/>
          </a:prstGeom>
          <a:solidFill>
            <a:srgbClr val="FFF1CD"/>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endParaRPr lang="it-IT" altLang="it-IT" sz="800" b="1" dirty="0" smtClean="0"/>
          </a:p>
          <a:p>
            <a:pPr algn="ctr" fontAlgn="auto">
              <a:lnSpc>
                <a:spcPct val="150000"/>
              </a:lnSpc>
              <a:spcAft>
                <a:spcPts val="0"/>
              </a:spcAft>
              <a:buFontTx/>
              <a:buNone/>
            </a:pPr>
            <a:r>
              <a:rPr lang="it-IT" altLang="it-IT" sz="4100" b="1" dirty="0" smtClean="0">
                <a:latin typeface="Arial" panose="020B0604020202020204" pitchFamily="34" charset="0"/>
                <a:cs typeface="Arial" panose="020B0604020202020204" pitchFamily="34" charset="0"/>
              </a:rPr>
              <a:t>Gesù incarica ai 12 apostoli e ai loro successori </a:t>
            </a:r>
          </a:p>
          <a:p>
            <a:pPr algn="ctr" fontAlgn="auto">
              <a:lnSpc>
                <a:spcPct val="150000"/>
              </a:lnSpc>
              <a:spcAft>
                <a:spcPts val="0"/>
              </a:spcAft>
              <a:buFontTx/>
              <a:buNone/>
            </a:pPr>
            <a:r>
              <a:rPr lang="it-IT" altLang="it-IT" sz="4100" b="1" dirty="0" smtClean="0">
                <a:latin typeface="Arial" panose="020B0604020202020204" pitchFamily="34" charset="0"/>
                <a:cs typeface="Arial" panose="020B0604020202020204" pitchFamily="34" charset="0"/>
              </a:rPr>
              <a:t>tre servizi (Ministeri) nella Chiesa:</a:t>
            </a:r>
          </a:p>
          <a:p>
            <a:pPr algn="ctr" fontAlgn="auto">
              <a:lnSpc>
                <a:spcPct val="150000"/>
              </a:lnSpc>
              <a:spcAft>
                <a:spcPts val="0"/>
              </a:spcAft>
              <a:buFontTx/>
              <a:buNone/>
            </a:pPr>
            <a:r>
              <a:rPr lang="it-IT" altLang="it-IT" sz="1900" b="1" dirty="0" smtClean="0">
                <a:latin typeface="Arial" panose="020B0604020202020204" pitchFamily="34" charset="0"/>
                <a:cs typeface="Arial" panose="020B0604020202020204" pitchFamily="34" charset="0"/>
              </a:rPr>
              <a:t> </a:t>
            </a:r>
          </a:p>
          <a:p>
            <a:pPr lvl="1" fontAlgn="auto">
              <a:lnSpc>
                <a:spcPct val="150000"/>
              </a:lnSpc>
              <a:spcAft>
                <a:spcPts val="0"/>
              </a:spcAft>
              <a:buFontTx/>
              <a:buChar char="-"/>
            </a:pPr>
            <a:r>
              <a:rPr lang="it-IT" altLang="it-IT" sz="3300" dirty="0">
                <a:latin typeface="Arial" panose="020B0604020202020204" pitchFamily="34" charset="0"/>
                <a:cs typeface="Arial" panose="020B0604020202020204" pitchFamily="34" charset="0"/>
              </a:rPr>
              <a:t>d</a:t>
            </a:r>
            <a:r>
              <a:rPr lang="it-IT" altLang="it-IT" sz="3300" dirty="0" smtClean="0">
                <a:latin typeface="Arial" panose="020B0604020202020204" pitchFamily="34" charset="0"/>
                <a:cs typeface="Arial" panose="020B0604020202020204" pitchFamily="34" charset="0"/>
              </a:rPr>
              <a:t>i presiedere, gestire le comunità cristiane</a:t>
            </a:r>
            <a:r>
              <a:rPr lang="it-IT" altLang="it-IT" sz="3300" dirty="0">
                <a:latin typeface="Arial" panose="020B0604020202020204" pitchFamily="34" charset="0"/>
                <a:cs typeface="Arial" panose="020B0604020202020204" pitchFamily="34" charset="0"/>
              </a:rPr>
              <a:t> </a:t>
            </a:r>
            <a:r>
              <a:rPr lang="it-IT" altLang="it-IT" sz="3300" dirty="0" smtClean="0">
                <a:latin typeface="Arial" panose="020B0604020202020204" pitchFamily="34" charset="0"/>
                <a:cs typeface="Arial" panose="020B0604020202020204" pitchFamily="34" charset="0"/>
              </a:rPr>
              <a:t>(incarico </a:t>
            </a:r>
            <a:r>
              <a:rPr lang="it-IT" altLang="it-IT" sz="3300" b="1" dirty="0" smtClean="0">
                <a:latin typeface="Arial" panose="020B0604020202020204" pitchFamily="34" charset="0"/>
                <a:cs typeface="Arial" panose="020B0604020202020204" pitchFamily="34" charset="0"/>
              </a:rPr>
              <a:t>«regale</a:t>
            </a:r>
            <a:r>
              <a:rPr lang="it-IT" altLang="it-IT" sz="3300" b="1" dirty="0">
                <a:latin typeface="Arial" panose="020B0604020202020204" pitchFamily="34" charset="0"/>
                <a:cs typeface="Arial" panose="020B0604020202020204" pitchFamily="34" charset="0"/>
              </a:rPr>
              <a:t>»</a:t>
            </a:r>
            <a:r>
              <a:rPr lang="it-IT" altLang="it-IT" sz="3300" dirty="0">
                <a:latin typeface="Arial" panose="020B0604020202020204" pitchFamily="34" charset="0"/>
                <a:cs typeface="Arial" panose="020B0604020202020204" pitchFamily="34" charset="0"/>
              </a:rPr>
              <a:t>)</a:t>
            </a:r>
          </a:p>
          <a:p>
            <a:pPr lvl="1" fontAlgn="auto">
              <a:lnSpc>
                <a:spcPct val="150000"/>
              </a:lnSpc>
              <a:spcAft>
                <a:spcPts val="0"/>
              </a:spcAft>
              <a:buFontTx/>
              <a:buChar char="-"/>
            </a:pPr>
            <a:r>
              <a:rPr lang="it-IT" altLang="it-IT" sz="3300" dirty="0" smtClean="0">
                <a:latin typeface="Arial" panose="020B0604020202020204" pitchFamily="34" charset="0"/>
                <a:cs typeface="Arial" panose="020B0604020202020204" pitchFamily="34" charset="0"/>
              </a:rPr>
              <a:t>di annunciare la parola di Dio (incarico </a:t>
            </a:r>
            <a:r>
              <a:rPr lang="it-IT" altLang="it-IT" sz="3300" b="1" dirty="0" smtClean="0">
                <a:latin typeface="Arial" panose="020B0604020202020204" pitchFamily="34" charset="0"/>
                <a:cs typeface="Arial" panose="020B0604020202020204" pitchFamily="34" charset="0"/>
              </a:rPr>
              <a:t>«</a:t>
            </a:r>
            <a:r>
              <a:rPr lang="it-IT" altLang="it-IT" sz="3300" b="1" dirty="0">
                <a:latin typeface="Arial" panose="020B0604020202020204" pitchFamily="34" charset="0"/>
                <a:cs typeface="Arial" panose="020B0604020202020204" pitchFamily="34" charset="0"/>
              </a:rPr>
              <a:t>profetico»</a:t>
            </a:r>
            <a:r>
              <a:rPr lang="it-IT" altLang="it-IT" sz="3300" dirty="0">
                <a:latin typeface="Arial" panose="020B0604020202020204" pitchFamily="34" charset="0"/>
                <a:cs typeface="Arial" panose="020B0604020202020204" pitchFamily="34" charset="0"/>
              </a:rPr>
              <a:t>)</a:t>
            </a:r>
          </a:p>
          <a:p>
            <a:pPr lvl="1" fontAlgn="auto">
              <a:lnSpc>
                <a:spcPct val="150000"/>
              </a:lnSpc>
              <a:spcAft>
                <a:spcPts val="0"/>
              </a:spcAft>
              <a:buFontTx/>
              <a:buChar char="-"/>
            </a:pPr>
            <a:r>
              <a:rPr lang="it-IT" altLang="it-IT" sz="3300" dirty="0">
                <a:latin typeface="Arial" panose="020B0604020202020204" pitchFamily="34" charset="0"/>
                <a:cs typeface="Arial" panose="020B0604020202020204" pitchFamily="34" charset="0"/>
              </a:rPr>
              <a:t>d</a:t>
            </a:r>
            <a:r>
              <a:rPr lang="it-IT" altLang="it-IT" sz="3300" dirty="0" smtClean="0">
                <a:latin typeface="Arial" panose="020B0604020202020204" pitchFamily="34" charset="0"/>
                <a:cs typeface="Arial" panose="020B0604020202020204" pitchFamily="34" charset="0"/>
              </a:rPr>
              <a:t>i donare i sacramenti (incarico </a:t>
            </a:r>
            <a:r>
              <a:rPr lang="it-IT" altLang="it-IT" sz="3300" b="1" dirty="0" smtClean="0">
                <a:latin typeface="Arial" panose="020B0604020202020204" pitchFamily="34" charset="0"/>
                <a:cs typeface="Arial" panose="020B0604020202020204" pitchFamily="34" charset="0"/>
              </a:rPr>
              <a:t>«sacerdotale»</a:t>
            </a:r>
            <a:r>
              <a:rPr lang="it-IT" altLang="it-IT" sz="3300" dirty="0" smtClean="0">
                <a:latin typeface="Arial" panose="020B0604020202020204" pitchFamily="34" charset="0"/>
                <a:cs typeface="Arial" panose="020B0604020202020204" pitchFamily="34" charset="0"/>
              </a:rPr>
              <a:t>)</a:t>
            </a:r>
            <a:endParaRPr lang="it-IT" altLang="it-IT" sz="3300" dirty="0">
              <a:latin typeface="Arial" panose="020B0604020202020204" pitchFamily="34" charset="0"/>
              <a:cs typeface="Arial" panose="020B0604020202020204" pitchFamily="34" charset="0"/>
            </a:endParaRPr>
          </a:p>
          <a:p>
            <a:pPr marL="0" indent="0" algn="ctr" fontAlgn="auto">
              <a:lnSpc>
                <a:spcPct val="150000"/>
              </a:lnSpc>
              <a:spcAft>
                <a:spcPts val="0"/>
              </a:spcAft>
              <a:buNone/>
            </a:pPr>
            <a:endParaRPr lang="it-IT" altLang="it-IT" sz="11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969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659396" y="285496"/>
            <a:ext cx="10873208" cy="6287008"/>
          </a:xfrm>
          <a:prstGeom prst="rect">
            <a:avLst/>
          </a:prstGeom>
          <a:solidFill>
            <a:srgbClr val="FFF1CD"/>
          </a:solidFill>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endParaRPr lang="it-IT" altLang="it-IT" sz="800" b="1" dirty="0" smtClean="0"/>
          </a:p>
          <a:p>
            <a:pPr marL="0" indent="0" algn="ctr" fontAlgn="auto">
              <a:lnSpc>
                <a:spcPct val="150000"/>
              </a:lnSpc>
              <a:spcAft>
                <a:spcPts val="0"/>
              </a:spcAft>
              <a:buNone/>
            </a:pPr>
            <a:endParaRPr lang="it-IT" altLang="it-IT" sz="1100" b="1" dirty="0" smtClean="0">
              <a:latin typeface="Arial" panose="020B0604020202020204" pitchFamily="34" charset="0"/>
              <a:cs typeface="Arial" panose="020B0604020202020204" pitchFamily="34" charset="0"/>
            </a:endParaRPr>
          </a:p>
          <a:p>
            <a:pPr marL="0" indent="0" algn="ctr" fontAlgn="auto">
              <a:lnSpc>
                <a:spcPct val="150000"/>
              </a:lnSpc>
              <a:spcAft>
                <a:spcPts val="0"/>
              </a:spcAft>
              <a:buNone/>
            </a:pPr>
            <a:r>
              <a:rPr lang="it-IT" altLang="it-IT" sz="5100" dirty="0" smtClean="0">
                <a:latin typeface="Arial" panose="020B0604020202020204" pitchFamily="34" charset="0"/>
                <a:cs typeface="Arial" panose="020B0604020202020204" pitchFamily="34" charset="0"/>
              </a:rPr>
              <a:t>Tutti i battezzati </a:t>
            </a:r>
            <a:r>
              <a:rPr lang="it-IT" altLang="it-IT" sz="5100" b="1" dirty="0" smtClean="0">
                <a:latin typeface="Arial" panose="020B0604020202020204" pitchFamily="34" charset="0"/>
                <a:cs typeface="Arial" panose="020B0604020202020204" pitchFamily="34" charset="0"/>
              </a:rPr>
              <a:t>partecipano in un tutt’UNO</a:t>
            </a:r>
          </a:p>
          <a:p>
            <a:pPr marL="0" indent="0" algn="ctr" fontAlgn="auto">
              <a:lnSpc>
                <a:spcPct val="150000"/>
              </a:lnSpc>
              <a:spcAft>
                <a:spcPts val="0"/>
              </a:spcAft>
              <a:buNone/>
            </a:pPr>
            <a:r>
              <a:rPr lang="it-IT" altLang="it-IT" sz="5100" dirty="0" smtClean="0">
                <a:latin typeface="Arial" panose="020B0604020202020204" pitchFamily="34" charset="0"/>
                <a:cs typeface="Arial" panose="020B0604020202020204" pitchFamily="34" charset="0"/>
              </a:rPr>
              <a:t>al Sacerdozio del Corpo Mistico di Cristo. </a:t>
            </a:r>
          </a:p>
          <a:p>
            <a:pPr marL="0" indent="0" algn="ctr" fontAlgn="auto">
              <a:lnSpc>
                <a:spcPct val="150000"/>
              </a:lnSpc>
              <a:spcAft>
                <a:spcPts val="0"/>
              </a:spcAft>
              <a:buNone/>
            </a:pPr>
            <a:endParaRPr lang="it-IT" altLang="it-IT" sz="1700" dirty="0" smtClean="0">
              <a:latin typeface="Arial" panose="020B0604020202020204" pitchFamily="34" charset="0"/>
              <a:cs typeface="Arial" panose="020B0604020202020204" pitchFamily="34" charset="0"/>
            </a:endParaRPr>
          </a:p>
          <a:p>
            <a:pPr marL="0" indent="0" algn="ctr" fontAlgn="auto">
              <a:lnSpc>
                <a:spcPct val="150000"/>
              </a:lnSpc>
              <a:spcAft>
                <a:spcPts val="0"/>
              </a:spcAft>
              <a:buNone/>
            </a:pPr>
            <a:r>
              <a:rPr lang="it-IT" altLang="it-IT" sz="5100" dirty="0" smtClean="0">
                <a:latin typeface="Arial" panose="020B0604020202020204" pitchFamily="34" charset="0"/>
                <a:cs typeface="Arial" panose="020B0604020202020204" pitchFamily="34" charset="0"/>
              </a:rPr>
              <a:t>I dodici apostoli e i loro successori </a:t>
            </a:r>
            <a:r>
              <a:rPr lang="it-IT" altLang="it-IT" sz="5100" dirty="0" smtClean="0">
                <a:latin typeface="Arial" panose="020B0604020202020204" pitchFamily="34" charset="0"/>
                <a:cs typeface="Arial" panose="020B0604020202020204" pitchFamily="34" charset="0"/>
              </a:rPr>
              <a:t>(i vescovi) hanno </a:t>
            </a:r>
            <a:r>
              <a:rPr lang="it-IT" altLang="it-IT" sz="5100" dirty="0" smtClean="0">
                <a:latin typeface="Arial" panose="020B0604020202020204" pitchFamily="34" charset="0"/>
                <a:cs typeface="Arial" panose="020B0604020202020204" pitchFamily="34" charset="0"/>
              </a:rPr>
              <a:t>anche ricevuto l’</a:t>
            </a:r>
            <a:r>
              <a:rPr lang="it-IT" altLang="it-IT" sz="5100" b="1" dirty="0" smtClean="0">
                <a:latin typeface="Arial" panose="020B0604020202020204" pitchFamily="34" charset="0"/>
                <a:cs typeface="Arial" panose="020B0604020202020204" pitchFamily="34" charset="0"/>
              </a:rPr>
              <a:t>ORDINE</a:t>
            </a:r>
            <a:r>
              <a:rPr lang="it-IT" altLang="it-IT" sz="5100" dirty="0" smtClean="0">
                <a:latin typeface="Arial" panose="020B0604020202020204" pitchFamily="34" charset="0"/>
                <a:cs typeface="Arial" panose="020B0604020202020204" pitchFamily="34" charset="0"/>
              </a:rPr>
              <a:t> da Gesù </a:t>
            </a:r>
          </a:p>
          <a:p>
            <a:pPr marL="0" indent="0" algn="ctr" fontAlgn="auto">
              <a:lnSpc>
                <a:spcPct val="150000"/>
              </a:lnSpc>
              <a:spcAft>
                <a:spcPts val="0"/>
              </a:spcAft>
              <a:buNone/>
            </a:pPr>
            <a:r>
              <a:rPr lang="it-IT" altLang="it-IT" sz="5100" dirty="0" smtClean="0">
                <a:latin typeface="Arial" panose="020B0604020202020204" pitchFamily="34" charset="0"/>
                <a:cs typeface="Arial" panose="020B0604020202020204" pitchFamily="34" charset="0"/>
              </a:rPr>
              <a:t>di svolgere dei ministeri</a:t>
            </a:r>
            <a:r>
              <a:rPr lang="it-IT" altLang="it-IT" sz="5100" b="1" dirty="0" smtClean="0">
                <a:latin typeface="Arial" panose="020B0604020202020204" pitchFamily="34" charset="0"/>
                <a:cs typeface="Arial" panose="020B0604020202020204" pitchFamily="34" charset="0"/>
              </a:rPr>
              <a:t> </a:t>
            </a:r>
            <a:r>
              <a:rPr lang="it-IT" altLang="it-IT" sz="5100" dirty="0" smtClean="0">
                <a:latin typeface="Arial" panose="020B0604020202020204" pitchFamily="34" charset="0"/>
                <a:cs typeface="Arial" panose="020B0604020202020204" pitchFamily="34" charset="0"/>
              </a:rPr>
              <a:t>(servizi) speciali nella Chiesa</a:t>
            </a:r>
          </a:p>
          <a:p>
            <a:pPr marL="0" indent="0" algn="ctr" fontAlgn="auto">
              <a:lnSpc>
                <a:spcPct val="150000"/>
              </a:lnSpc>
              <a:spcAft>
                <a:spcPts val="0"/>
              </a:spcAft>
              <a:buNone/>
            </a:pPr>
            <a:r>
              <a:rPr lang="it-IT" altLang="it-IT" sz="5100" dirty="0" smtClean="0">
                <a:latin typeface="Arial" panose="020B0604020202020204" pitchFamily="34" charset="0"/>
                <a:cs typeface="Arial" panose="020B0604020202020204" pitchFamily="34" charset="0"/>
              </a:rPr>
              <a:t>per questo, il loro ministero, è anche il </a:t>
            </a:r>
            <a:r>
              <a:rPr lang="it-IT" altLang="it-IT" sz="5100" b="1" dirty="0" smtClean="0">
                <a:latin typeface="Arial" panose="020B0604020202020204" pitchFamily="34" charset="0"/>
                <a:cs typeface="Arial" panose="020B0604020202020204" pitchFamily="34" charset="0"/>
              </a:rPr>
              <a:t>sacramento dell’Ordine</a:t>
            </a:r>
            <a:r>
              <a:rPr lang="it-IT" altLang="it-IT" sz="5100" dirty="0" smtClean="0">
                <a:latin typeface="Arial" panose="020B0604020202020204" pitchFamily="34" charset="0"/>
                <a:cs typeface="Arial" panose="020B0604020202020204" pitchFamily="34" charset="0"/>
              </a:rPr>
              <a:t>.</a:t>
            </a:r>
          </a:p>
          <a:p>
            <a:pPr marL="0" indent="0" algn="ctr" fontAlgn="auto">
              <a:lnSpc>
                <a:spcPct val="150000"/>
              </a:lnSpc>
              <a:spcAft>
                <a:spcPts val="0"/>
              </a:spcAft>
              <a:buNone/>
            </a:pPr>
            <a:endParaRPr lang="it-IT" altLang="it-IT" sz="2000" b="1" dirty="0" smtClean="0">
              <a:latin typeface="Arial" panose="020B0604020202020204" pitchFamily="34" charset="0"/>
              <a:cs typeface="Arial" panose="020B0604020202020204" pitchFamily="34" charset="0"/>
            </a:endParaRPr>
          </a:p>
          <a:p>
            <a:pPr marL="0" indent="0" algn="ctr" fontAlgn="auto">
              <a:lnSpc>
                <a:spcPct val="150000"/>
              </a:lnSpc>
              <a:spcAft>
                <a:spcPts val="0"/>
              </a:spcAft>
              <a:buNone/>
            </a:pPr>
            <a:r>
              <a:rPr lang="it-IT" altLang="it-IT" sz="7600" b="1" dirty="0" smtClean="0">
                <a:latin typeface="Arial" panose="020B0604020202020204" pitchFamily="34" charset="0"/>
                <a:cs typeface="Arial" panose="020B0604020202020204" pitchFamily="34" charset="0"/>
              </a:rPr>
              <a:t>Attenzione: </a:t>
            </a:r>
          </a:p>
          <a:p>
            <a:pPr marL="0" indent="0" algn="ctr" fontAlgn="auto">
              <a:lnSpc>
                <a:spcPct val="150000"/>
              </a:lnSpc>
              <a:spcAft>
                <a:spcPts val="0"/>
              </a:spcAft>
              <a:buNone/>
            </a:pPr>
            <a:r>
              <a:rPr lang="it-IT" altLang="it-IT" sz="5100" dirty="0" smtClean="0">
                <a:latin typeface="Arial" panose="020B0604020202020204" pitchFamily="34" charset="0"/>
                <a:cs typeface="Arial" panose="020B0604020202020204" pitchFamily="34" charset="0"/>
              </a:rPr>
              <a:t>anche</a:t>
            </a:r>
            <a:r>
              <a:rPr lang="it-IT" altLang="it-IT" sz="5100" b="1" dirty="0" smtClean="0">
                <a:latin typeface="Arial" panose="020B0604020202020204" pitchFamily="34" charset="0"/>
                <a:cs typeface="Arial" panose="020B0604020202020204" pitchFamily="34" charset="0"/>
              </a:rPr>
              <a:t> </a:t>
            </a:r>
            <a:r>
              <a:rPr lang="it-IT" altLang="it-IT" sz="5100" dirty="0" smtClean="0">
                <a:latin typeface="Arial" panose="020B0604020202020204" pitchFamily="34" charset="0"/>
                <a:cs typeface="Arial" panose="020B0604020202020204" pitchFamily="34" charset="0"/>
              </a:rPr>
              <a:t>i cristiani battezzati sposati, con le loro famiglie, </a:t>
            </a:r>
          </a:p>
          <a:p>
            <a:pPr marL="0" indent="0" algn="ctr" fontAlgn="auto">
              <a:lnSpc>
                <a:spcPct val="150000"/>
              </a:lnSpc>
              <a:spcAft>
                <a:spcPts val="0"/>
              </a:spcAft>
              <a:buNone/>
            </a:pPr>
            <a:r>
              <a:rPr lang="it-IT" altLang="it-IT" sz="5100" dirty="0" smtClean="0">
                <a:latin typeface="Arial" panose="020B0604020202020204" pitchFamily="34" charset="0"/>
                <a:cs typeface="Arial" panose="020B0604020202020204" pitchFamily="34" charset="0"/>
              </a:rPr>
              <a:t>realizzano il MINISTERO (servizio) della</a:t>
            </a:r>
            <a:r>
              <a:rPr lang="it-IT" altLang="it-IT" sz="5100" b="1" dirty="0" smtClean="0">
                <a:latin typeface="Arial" panose="020B0604020202020204" pitchFamily="34" charset="0"/>
                <a:cs typeface="Arial" panose="020B0604020202020204" pitchFamily="34" charset="0"/>
              </a:rPr>
              <a:t> CHIESA DOMESTICA</a:t>
            </a:r>
          </a:p>
          <a:p>
            <a:pPr algn="ctr" fontAlgn="auto">
              <a:spcAft>
                <a:spcPts val="0"/>
              </a:spcAft>
              <a:buFontTx/>
              <a:buNone/>
            </a:pPr>
            <a:endParaRPr lang="it-IT" altLang="it-IT" sz="1000" b="1" dirty="0" smtClean="0"/>
          </a:p>
          <a:p>
            <a:pPr algn="ctr" fontAlgn="auto">
              <a:spcAft>
                <a:spcPts val="0"/>
              </a:spcAft>
              <a:buFontTx/>
              <a:buNone/>
            </a:pPr>
            <a:endParaRPr lang="it-IT" altLang="it-IT" sz="1000" b="1" dirty="0"/>
          </a:p>
        </p:txBody>
      </p:sp>
    </p:spTree>
    <p:extLst>
      <p:ext uri="{BB962C8B-B14F-4D97-AF65-F5344CB8AC3E}">
        <p14:creationId xmlns:p14="http://schemas.microsoft.com/office/powerpoint/2010/main" val="22527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wipe(left)">
                                      <p:cBhvr>
                                        <p:cTn id="24" dur="175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1000"/>
                                        <p:tgtEl>
                                          <p:spTgt spid="3">
                                            <p:txEl>
                                              <p:pRg st="10" end="10"/>
                                            </p:txEl>
                                          </p:spTgt>
                                        </p:tgtEl>
                                      </p:cBhvr>
                                    </p:animEffect>
                                    <p:anim calcmode="lin" valueType="num">
                                      <p:cBhvr>
                                        <p:cTn id="3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1000"/>
                                        <p:tgtEl>
                                          <p:spTgt spid="3">
                                            <p:txEl>
                                              <p:pRg st="11" end="11"/>
                                            </p:txEl>
                                          </p:spTgt>
                                        </p:tgtEl>
                                      </p:cBhvr>
                                    </p:animEffect>
                                    <p:anim calcmode="lin" valueType="num">
                                      <p:cBhvr>
                                        <p:cTn id="3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1343472" y="1700808"/>
            <a:ext cx="9505056" cy="2185214"/>
          </a:xfrm>
          <a:prstGeom prst="rect">
            <a:avLst/>
          </a:prstGeom>
          <a:solidFill>
            <a:srgbClr val="FFF4D5"/>
          </a:solidFill>
        </p:spPr>
        <p:txBody>
          <a:bodyPr wrap="square">
            <a:spAutoFit/>
          </a:bodyPr>
          <a:lstStyle/>
          <a:p>
            <a:pPr marL="0" indent="0" algn="ctr" fontAlgn="auto">
              <a:lnSpc>
                <a:spcPct val="150000"/>
              </a:lnSpc>
              <a:spcAft>
                <a:spcPts val="0"/>
              </a:spcAft>
              <a:buNone/>
            </a:pPr>
            <a:r>
              <a:rPr lang="it-IT" altLang="it-IT" sz="4000" b="1" dirty="0"/>
              <a:t>Chi sono i successori degli apostoli?  E dell’apostolo Pietro?</a:t>
            </a:r>
          </a:p>
          <a:p>
            <a:pPr algn="ctr" fontAlgn="auto">
              <a:spcAft>
                <a:spcPts val="0"/>
              </a:spcAft>
              <a:buFontTx/>
              <a:buNone/>
            </a:pPr>
            <a:endParaRPr lang="it-IT" altLang="it-IT" sz="800" b="1" dirty="0"/>
          </a:p>
          <a:p>
            <a:pPr algn="ctr" fontAlgn="auto">
              <a:spcAft>
                <a:spcPts val="0"/>
              </a:spcAft>
              <a:buFontTx/>
              <a:buNone/>
            </a:pPr>
            <a:endParaRPr lang="it-IT" altLang="it-IT" sz="800" b="1" dirty="0"/>
          </a:p>
        </p:txBody>
      </p:sp>
    </p:spTree>
    <p:extLst>
      <p:ext uri="{BB962C8B-B14F-4D97-AF65-F5344CB8AC3E}">
        <p14:creationId xmlns:p14="http://schemas.microsoft.com/office/powerpoint/2010/main" val="4146058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389366" y="206642"/>
            <a:ext cx="11413268" cy="6444716"/>
          </a:xfrm>
          <a:prstGeom prst="rect">
            <a:avLst/>
          </a:prstGeom>
          <a:solidFill>
            <a:srgbClr val="FFF1CD"/>
          </a:solidFill>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endParaRPr lang="it-IT" altLang="it-IT" sz="800" b="1" dirty="0" smtClean="0"/>
          </a:p>
          <a:p>
            <a:pPr algn="ctr" fontAlgn="auto">
              <a:lnSpc>
                <a:spcPct val="150000"/>
              </a:lnSpc>
              <a:spcAft>
                <a:spcPts val="0"/>
              </a:spcAft>
              <a:buFontTx/>
              <a:buNone/>
            </a:pPr>
            <a:r>
              <a:rPr lang="it-IT" altLang="it-IT" sz="6200" dirty="0" smtClean="0">
                <a:latin typeface="Arial" panose="020B0604020202020204" pitchFamily="34" charset="0"/>
                <a:cs typeface="Arial" panose="020B0604020202020204" pitchFamily="34" charset="0"/>
              </a:rPr>
              <a:t>Nel cattolicesimo, i successori degli </a:t>
            </a:r>
            <a:r>
              <a:rPr lang="it-IT" altLang="it-IT" sz="6200" b="1" dirty="0" smtClean="0">
                <a:latin typeface="Arial" panose="020B0604020202020204" pitchFamily="34" charset="0"/>
                <a:cs typeface="Arial" panose="020B0604020202020204" pitchFamily="34" charset="0"/>
              </a:rPr>
              <a:t>Apostoli </a:t>
            </a:r>
            <a:r>
              <a:rPr lang="it-IT" altLang="it-IT" sz="6200" dirty="0" smtClean="0">
                <a:latin typeface="Arial" panose="020B0604020202020204" pitchFamily="34" charset="0"/>
                <a:cs typeface="Arial" panose="020B0604020202020204" pitchFamily="34" charset="0"/>
              </a:rPr>
              <a:t>sono chiamati </a:t>
            </a:r>
            <a:r>
              <a:rPr lang="it-IT" altLang="it-IT" sz="6200" b="1" dirty="0" smtClean="0">
                <a:latin typeface="Arial" panose="020B0604020202020204" pitchFamily="34" charset="0"/>
                <a:cs typeface="Arial" panose="020B0604020202020204" pitchFamily="34" charset="0"/>
              </a:rPr>
              <a:t>Vescovi,</a:t>
            </a:r>
          </a:p>
          <a:p>
            <a:pPr algn="ctr" fontAlgn="auto">
              <a:lnSpc>
                <a:spcPct val="150000"/>
              </a:lnSpc>
              <a:spcAft>
                <a:spcPts val="0"/>
              </a:spcAft>
              <a:buFontTx/>
              <a:buNone/>
            </a:pPr>
            <a:r>
              <a:rPr lang="it-IT" altLang="it-IT" sz="6200" dirty="0" smtClean="0">
                <a:latin typeface="Arial" panose="020B0604020202020204" pitchFamily="34" charset="0"/>
                <a:cs typeface="Arial" panose="020B0604020202020204" pitchFamily="34" charset="0"/>
              </a:rPr>
              <a:t>e il successore dell</a:t>
            </a:r>
            <a:r>
              <a:rPr lang="it-IT" altLang="it-IT" sz="6200" b="1" dirty="0" smtClean="0">
                <a:latin typeface="Arial" panose="020B0604020202020204" pitchFamily="34" charset="0"/>
                <a:cs typeface="Arial" panose="020B0604020202020204" pitchFamily="34" charset="0"/>
              </a:rPr>
              <a:t>’Apostolo Pietro, </a:t>
            </a:r>
            <a:r>
              <a:rPr lang="it-IT" altLang="it-IT" sz="6200" dirty="0" smtClean="0">
                <a:latin typeface="Arial" panose="020B0604020202020204" pitchFamily="34" charset="0"/>
                <a:cs typeface="Arial" panose="020B0604020202020204" pitchFamily="34" charset="0"/>
              </a:rPr>
              <a:t>«capo» dei dodici Apostoli, </a:t>
            </a:r>
          </a:p>
          <a:p>
            <a:pPr algn="ctr" fontAlgn="auto">
              <a:lnSpc>
                <a:spcPct val="150000"/>
              </a:lnSpc>
              <a:spcAft>
                <a:spcPts val="0"/>
              </a:spcAft>
              <a:buFontTx/>
              <a:buNone/>
            </a:pPr>
            <a:r>
              <a:rPr lang="it-IT" altLang="it-IT" sz="6200" dirty="0" smtClean="0">
                <a:latin typeface="Arial" panose="020B0604020202020204" pitchFamily="34" charset="0"/>
                <a:cs typeface="Arial" panose="020B0604020202020204" pitchFamily="34" charset="0"/>
              </a:rPr>
              <a:t>quindi </a:t>
            </a:r>
            <a:r>
              <a:rPr lang="it-IT" altLang="it-IT" sz="6200" dirty="0">
                <a:latin typeface="Arial" panose="020B0604020202020204" pitchFamily="34" charset="0"/>
                <a:cs typeface="Arial" panose="020B0604020202020204" pitchFamily="34" charset="0"/>
              </a:rPr>
              <a:t>del collegio </a:t>
            </a:r>
            <a:r>
              <a:rPr lang="it-IT" altLang="it-IT" sz="6200" dirty="0" smtClean="0">
                <a:latin typeface="Arial" panose="020B0604020202020204" pitchFamily="34" charset="0"/>
                <a:cs typeface="Arial" panose="020B0604020202020204" pitchFamily="34" charset="0"/>
              </a:rPr>
              <a:t>di tutti i vescovi nel mondo, è il </a:t>
            </a:r>
            <a:r>
              <a:rPr lang="it-IT" altLang="it-IT" sz="6200" b="1" dirty="0" smtClean="0">
                <a:latin typeface="Arial" panose="020B0604020202020204" pitchFamily="34" charset="0"/>
                <a:cs typeface="Arial" panose="020B0604020202020204" pitchFamily="34" charset="0"/>
              </a:rPr>
              <a:t>Papa</a:t>
            </a:r>
            <a:r>
              <a:rPr lang="it-IT" altLang="it-IT" sz="6200" b="1" dirty="0">
                <a:latin typeface="Arial" panose="020B0604020202020204" pitchFamily="34" charset="0"/>
                <a:cs typeface="Arial" panose="020B0604020202020204" pitchFamily="34" charset="0"/>
              </a:rPr>
              <a:t>.</a:t>
            </a:r>
            <a:endParaRPr lang="it-IT" altLang="it-IT" sz="6200" b="1" dirty="0" smtClean="0">
              <a:latin typeface="Arial" panose="020B0604020202020204" pitchFamily="34" charset="0"/>
              <a:cs typeface="Arial" panose="020B0604020202020204" pitchFamily="34" charset="0"/>
            </a:endParaRPr>
          </a:p>
          <a:p>
            <a:pPr algn="ctr" fontAlgn="auto">
              <a:lnSpc>
                <a:spcPct val="150000"/>
              </a:lnSpc>
              <a:spcAft>
                <a:spcPts val="0"/>
              </a:spcAft>
              <a:buFontTx/>
              <a:buNone/>
            </a:pPr>
            <a:r>
              <a:rPr lang="it-IT" altLang="it-IT" sz="6200" dirty="0" smtClean="0">
                <a:latin typeface="Arial" panose="020B0604020202020204" pitchFamily="34" charset="0"/>
                <a:cs typeface="Arial" panose="020B0604020202020204" pitchFamily="34" charset="0"/>
              </a:rPr>
              <a:t>Il Papa è Vescovo di Roma e la più alta autorità «rappresentanza» nel Cattolicesimo</a:t>
            </a:r>
            <a:r>
              <a:rPr lang="it-IT" altLang="it-IT" sz="6200" b="1" dirty="0" smtClean="0">
                <a:latin typeface="Arial" panose="020B0604020202020204" pitchFamily="34" charset="0"/>
                <a:cs typeface="Arial" panose="020B0604020202020204" pitchFamily="34" charset="0"/>
              </a:rPr>
              <a:t>.</a:t>
            </a:r>
          </a:p>
          <a:p>
            <a:pPr algn="ctr" fontAlgn="auto">
              <a:lnSpc>
                <a:spcPct val="150000"/>
              </a:lnSpc>
              <a:spcAft>
                <a:spcPts val="0"/>
              </a:spcAft>
              <a:buFontTx/>
              <a:buNone/>
            </a:pPr>
            <a:endParaRPr lang="it-IT" altLang="it-IT" sz="1100" b="1" dirty="0" smtClean="0">
              <a:latin typeface="Arial" panose="020B0604020202020204" pitchFamily="34" charset="0"/>
              <a:cs typeface="Arial" panose="020B0604020202020204" pitchFamily="34" charset="0"/>
            </a:endParaRPr>
          </a:p>
          <a:p>
            <a:pPr algn="ctr" fontAlgn="auto">
              <a:lnSpc>
                <a:spcPct val="150000"/>
              </a:lnSpc>
              <a:spcAft>
                <a:spcPts val="0"/>
              </a:spcAft>
              <a:buNone/>
            </a:pPr>
            <a:r>
              <a:rPr lang="it-IT" altLang="it-IT" sz="6200" b="1" dirty="0">
                <a:latin typeface="Arial" panose="020B0604020202020204" pitchFamily="34" charset="0"/>
                <a:cs typeface="Arial" panose="020B0604020202020204" pitchFamily="34" charset="0"/>
              </a:rPr>
              <a:t>I preti </a:t>
            </a:r>
            <a:r>
              <a:rPr lang="it-IT" altLang="it-IT" sz="6200" dirty="0">
                <a:latin typeface="Arial" panose="020B0604020202020204" pitchFamily="34" charset="0"/>
                <a:cs typeface="Arial" panose="020B0604020202020204" pitchFamily="34" charset="0"/>
              </a:rPr>
              <a:t>sono il prolungamento del </a:t>
            </a:r>
            <a:r>
              <a:rPr lang="it-IT" altLang="it-IT" sz="6200" dirty="0" smtClean="0">
                <a:latin typeface="Arial" panose="020B0604020202020204" pitchFamily="34" charset="0"/>
                <a:cs typeface="Arial" panose="020B0604020202020204" pitchFamily="34" charset="0"/>
              </a:rPr>
              <a:t>ministero (servizio) di </a:t>
            </a:r>
            <a:r>
              <a:rPr lang="it-IT" altLang="it-IT" sz="6200" dirty="0">
                <a:latin typeface="Arial" panose="020B0604020202020204" pitchFamily="34" charset="0"/>
                <a:cs typeface="Arial" panose="020B0604020202020204" pitchFamily="34" charset="0"/>
              </a:rPr>
              <a:t>un vescovo </a:t>
            </a:r>
          </a:p>
          <a:p>
            <a:pPr algn="ctr" fontAlgn="auto">
              <a:lnSpc>
                <a:spcPct val="150000"/>
              </a:lnSpc>
              <a:spcAft>
                <a:spcPts val="0"/>
              </a:spcAft>
              <a:buNone/>
            </a:pPr>
            <a:r>
              <a:rPr lang="it-IT" altLang="it-IT" sz="6200" dirty="0">
                <a:latin typeface="Arial" panose="020B0604020202020204" pitchFamily="34" charset="0"/>
                <a:cs typeface="Arial" panose="020B0604020202020204" pitchFamily="34" charset="0"/>
              </a:rPr>
              <a:t>nel territorio dove </a:t>
            </a:r>
            <a:r>
              <a:rPr lang="it-IT" altLang="it-IT" sz="6200" dirty="0" smtClean="0">
                <a:latin typeface="Arial" panose="020B0604020202020204" pitchFamily="34" charset="0"/>
                <a:cs typeface="Arial" panose="020B0604020202020204" pitchFamily="34" charset="0"/>
              </a:rPr>
              <a:t>lui presiede chiamato diocesi.</a:t>
            </a:r>
            <a:endParaRPr lang="it-IT" altLang="it-IT" sz="6200" dirty="0">
              <a:latin typeface="Arial" panose="020B0604020202020204" pitchFamily="34" charset="0"/>
              <a:cs typeface="Arial" panose="020B0604020202020204" pitchFamily="34" charset="0"/>
            </a:endParaRPr>
          </a:p>
          <a:p>
            <a:pPr algn="ctr" fontAlgn="auto">
              <a:lnSpc>
                <a:spcPct val="150000"/>
              </a:lnSpc>
              <a:spcAft>
                <a:spcPts val="0"/>
              </a:spcAft>
              <a:buFontTx/>
              <a:buNone/>
            </a:pPr>
            <a:endParaRPr lang="it-IT" altLang="it-IT" sz="3600" b="1" dirty="0">
              <a:latin typeface="Arial" panose="020B0604020202020204" pitchFamily="34" charset="0"/>
              <a:cs typeface="Arial" panose="020B0604020202020204" pitchFamily="34" charset="0"/>
            </a:endParaRPr>
          </a:p>
          <a:p>
            <a:pPr algn="ctr" fontAlgn="auto">
              <a:lnSpc>
                <a:spcPct val="170000"/>
              </a:lnSpc>
              <a:spcAft>
                <a:spcPts val="0"/>
              </a:spcAft>
              <a:buNone/>
            </a:pPr>
            <a:r>
              <a:rPr lang="it-IT" altLang="it-IT" sz="6200" dirty="0" smtClean="0">
                <a:latin typeface="Arial" panose="020B0604020202020204" pitchFamily="34" charset="0"/>
                <a:cs typeface="Arial" panose="020B0604020202020204" pitchFamily="34" charset="0"/>
              </a:rPr>
              <a:t>Nel </a:t>
            </a:r>
            <a:r>
              <a:rPr lang="it-IT" altLang="it-IT" sz="6200" dirty="0">
                <a:latin typeface="Arial" panose="020B0604020202020204" pitchFamily="34" charset="0"/>
                <a:cs typeface="Arial" panose="020B0604020202020204" pitchFamily="34" charset="0"/>
              </a:rPr>
              <a:t>cristianesimo, </a:t>
            </a:r>
            <a:r>
              <a:rPr lang="it-IT" altLang="it-IT" sz="6200" dirty="0" smtClean="0">
                <a:latin typeface="Arial" panose="020B0604020202020204" pitchFamily="34" charset="0"/>
                <a:cs typeface="Arial" panose="020B0604020202020204" pitchFamily="34" charset="0"/>
              </a:rPr>
              <a:t>tutti </a:t>
            </a:r>
            <a:r>
              <a:rPr lang="it-IT" altLang="it-IT" sz="6200" dirty="0">
                <a:latin typeface="Arial" panose="020B0604020202020204" pitchFamily="34" charset="0"/>
                <a:cs typeface="Arial" panose="020B0604020202020204" pitchFamily="34" charset="0"/>
              </a:rPr>
              <a:t>i battezzati </a:t>
            </a:r>
            <a:r>
              <a:rPr lang="it-IT" altLang="it-IT" sz="6200" dirty="0" smtClean="0">
                <a:latin typeface="Arial" panose="020B0604020202020204" pitchFamily="34" charset="0"/>
                <a:cs typeface="Arial" panose="020B0604020202020204" pitchFamily="34" charset="0"/>
              </a:rPr>
              <a:t>sposati e non sposati, compresi </a:t>
            </a:r>
            <a:r>
              <a:rPr lang="it-IT" altLang="it-IT" sz="6200" dirty="0">
                <a:latin typeface="Arial" panose="020B0604020202020204" pitchFamily="34" charset="0"/>
                <a:cs typeface="Arial" panose="020B0604020202020204" pitchFamily="34" charset="0"/>
              </a:rPr>
              <a:t>i </a:t>
            </a:r>
            <a:r>
              <a:rPr lang="it-IT" altLang="it-IT" sz="6200" dirty="0" smtClean="0">
                <a:latin typeface="Arial" panose="020B0604020202020204" pitchFamily="34" charset="0"/>
                <a:cs typeface="Arial" panose="020B0604020202020204" pitchFamily="34" charset="0"/>
              </a:rPr>
              <a:t>vescovi e </a:t>
            </a:r>
            <a:r>
              <a:rPr lang="it-IT" altLang="it-IT" sz="6200" dirty="0">
                <a:latin typeface="Arial" panose="020B0604020202020204" pitchFamily="34" charset="0"/>
                <a:cs typeface="Arial" panose="020B0604020202020204" pitchFamily="34" charset="0"/>
              </a:rPr>
              <a:t>il </a:t>
            </a:r>
            <a:r>
              <a:rPr lang="it-IT" altLang="it-IT" sz="6200" dirty="0" smtClean="0">
                <a:latin typeface="Arial" panose="020B0604020202020204" pitchFamily="34" charset="0"/>
                <a:cs typeface="Arial" panose="020B0604020202020204" pitchFamily="34" charset="0"/>
              </a:rPr>
              <a:t>Papa</a:t>
            </a:r>
            <a:r>
              <a:rPr lang="it-IT" altLang="it-IT" sz="6200" dirty="0">
                <a:latin typeface="Arial" panose="020B0604020202020204" pitchFamily="34" charset="0"/>
                <a:cs typeface="Arial" panose="020B0604020202020204" pitchFamily="34" charset="0"/>
              </a:rPr>
              <a:t>, </a:t>
            </a:r>
            <a:endParaRPr lang="it-IT" altLang="it-IT" sz="6200" dirty="0" smtClean="0">
              <a:latin typeface="Arial" panose="020B0604020202020204" pitchFamily="34" charset="0"/>
              <a:cs typeface="Arial" panose="020B0604020202020204" pitchFamily="34" charset="0"/>
            </a:endParaRPr>
          </a:p>
          <a:p>
            <a:pPr algn="ctr" fontAlgn="auto">
              <a:lnSpc>
                <a:spcPct val="170000"/>
              </a:lnSpc>
              <a:spcAft>
                <a:spcPts val="0"/>
              </a:spcAft>
              <a:buNone/>
            </a:pPr>
            <a:r>
              <a:rPr lang="it-IT" altLang="it-IT" sz="6200" b="1" dirty="0" smtClean="0">
                <a:latin typeface="Arial" panose="020B0604020202020204" pitchFamily="34" charset="0"/>
                <a:cs typeface="Arial" panose="020B0604020202020204" pitchFamily="34" charset="0"/>
              </a:rPr>
              <a:t>sono un tutt’UNO nel Corpo della Chiesa</a:t>
            </a:r>
            <a:r>
              <a:rPr lang="it-IT" altLang="it-IT" sz="6200" dirty="0" smtClean="0">
                <a:latin typeface="Arial" panose="020B0604020202020204" pitchFamily="34" charset="0"/>
                <a:cs typeface="Arial" panose="020B0604020202020204" pitchFamily="34" charset="0"/>
              </a:rPr>
              <a:t>, </a:t>
            </a:r>
          </a:p>
          <a:p>
            <a:pPr algn="ctr" fontAlgn="auto">
              <a:lnSpc>
                <a:spcPct val="170000"/>
              </a:lnSpc>
              <a:spcAft>
                <a:spcPts val="0"/>
              </a:spcAft>
              <a:buNone/>
            </a:pPr>
            <a:r>
              <a:rPr lang="it-IT" altLang="it-IT" sz="6200" dirty="0" smtClean="0">
                <a:latin typeface="Arial" panose="020B0604020202020204" pitchFamily="34" charset="0"/>
                <a:cs typeface="Arial" panose="020B0604020202020204" pitchFamily="34" charset="0"/>
              </a:rPr>
              <a:t>sono fratelli </a:t>
            </a:r>
            <a:r>
              <a:rPr lang="it-IT" altLang="it-IT" sz="6200" dirty="0">
                <a:latin typeface="Arial" panose="020B0604020202020204" pitchFamily="34" charset="0"/>
                <a:cs typeface="Arial" panose="020B0604020202020204" pitchFamily="34" charset="0"/>
              </a:rPr>
              <a:t>al servizio </a:t>
            </a:r>
            <a:r>
              <a:rPr lang="it-IT" altLang="it-IT" sz="6200" dirty="0" smtClean="0">
                <a:latin typeface="Arial" panose="020B0604020202020204" pitchFamily="34" charset="0"/>
                <a:cs typeface="Arial" panose="020B0604020202020204" pitchFamily="34" charset="0"/>
              </a:rPr>
              <a:t>della Chiesa. </a:t>
            </a:r>
          </a:p>
          <a:p>
            <a:pPr algn="ctr" fontAlgn="auto">
              <a:lnSpc>
                <a:spcPct val="170000"/>
              </a:lnSpc>
              <a:spcAft>
                <a:spcPts val="0"/>
              </a:spcAft>
              <a:buNone/>
            </a:pPr>
            <a:r>
              <a:rPr lang="it-IT" altLang="it-IT" sz="6200" dirty="0">
                <a:latin typeface="Arial" panose="020B0604020202020204" pitchFamily="34" charset="0"/>
                <a:cs typeface="Arial" panose="020B0604020202020204" pitchFamily="34" charset="0"/>
              </a:rPr>
              <a:t>A</a:t>
            </a:r>
            <a:r>
              <a:rPr lang="it-IT" altLang="it-IT" sz="6200" dirty="0" smtClean="0">
                <a:latin typeface="Arial" panose="020B0604020202020204" pitchFamily="34" charset="0"/>
                <a:cs typeface="Arial" panose="020B0604020202020204" pitchFamily="34" charset="0"/>
              </a:rPr>
              <a:t>nche il Papa è un fratello.</a:t>
            </a:r>
            <a:endParaRPr lang="it-IT" altLang="it-IT" sz="6200" dirty="0">
              <a:latin typeface="Arial" panose="020B0604020202020204" pitchFamily="34" charset="0"/>
              <a:cs typeface="Arial" panose="020B0604020202020204" pitchFamily="34" charset="0"/>
            </a:endParaRPr>
          </a:p>
          <a:p>
            <a:pPr algn="ctr" fontAlgn="auto">
              <a:lnSpc>
                <a:spcPct val="170000"/>
              </a:lnSpc>
              <a:spcAft>
                <a:spcPts val="0"/>
              </a:spcAft>
              <a:buNone/>
            </a:pPr>
            <a:endParaRPr lang="it-IT" altLang="it-IT" sz="7200" b="1" dirty="0">
              <a:latin typeface="Arial" panose="020B0604020202020204" pitchFamily="34" charset="0"/>
              <a:cs typeface="Arial" panose="020B0604020202020204" pitchFamily="34" charset="0"/>
            </a:endParaRPr>
          </a:p>
          <a:p>
            <a:pPr algn="ctr" fontAlgn="auto">
              <a:lnSpc>
                <a:spcPct val="170000"/>
              </a:lnSpc>
              <a:spcAft>
                <a:spcPts val="0"/>
              </a:spcAft>
              <a:buNone/>
            </a:pPr>
            <a:endParaRPr lang="it-IT" altLang="it-IT"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17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1000"/>
                                        <p:tgtEl>
                                          <p:spTgt spid="3">
                                            <p:txEl>
                                              <p:pRg st="9" end="9"/>
                                            </p:txEl>
                                          </p:spTgt>
                                        </p:tgtEl>
                                      </p:cBhvr>
                                    </p:animEffect>
                                    <p:anim calcmode="lin" valueType="num">
                                      <p:cBhvr>
                                        <p:cTn id="2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1000"/>
                                        <p:tgtEl>
                                          <p:spTgt spid="3">
                                            <p:txEl>
                                              <p:pRg st="10" end="10"/>
                                            </p:txEl>
                                          </p:spTgt>
                                        </p:tgtEl>
                                      </p:cBhvr>
                                    </p:animEffect>
                                    <p:anim calcmode="lin" valueType="num">
                                      <p:cBhvr>
                                        <p:cTn id="2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fade">
                                      <p:cBhvr>
                                        <p:cTn id="29" dur="1000"/>
                                        <p:tgtEl>
                                          <p:spTgt spid="3">
                                            <p:txEl>
                                              <p:pRg st="11" end="11"/>
                                            </p:txEl>
                                          </p:spTgt>
                                        </p:tgtEl>
                                      </p:cBhvr>
                                    </p:animEffect>
                                    <p:anim calcmode="lin" valueType="num">
                                      <p:cBhvr>
                                        <p:cTn id="3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1000"/>
                                        <p:tgtEl>
                                          <p:spTgt spid="3">
                                            <p:txEl>
                                              <p:pRg st="12" end="12"/>
                                            </p:txEl>
                                          </p:spTgt>
                                        </p:tgtEl>
                                      </p:cBhvr>
                                    </p:animEffect>
                                    <p:anim calcmode="lin" valueType="num">
                                      <p:cBhvr>
                                        <p:cTn id="3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
              <a:schemeClr val="accent5">
                <a:lumMod val="75000"/>
              </a:schemeClr>
            </a:gs>
            <a:gs pos="0">
              <a:schemeClr val="accent1">
                <a:lumMod val="45000"/>
                <a:lumOff val="55000"/>
              </a:schemeClr>
            </a:gs>
            <a:gs pos="0">
              <a:schemeClr val="accent5">
                <a:lumMod val="75000"/>
              </a:schemeClr>
            </a:gs>
            <a:gs pos="100000">
              <a:schemeClr val="tx1"/>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743" y="297000"/>
            <a:ext cx="4766515" cy="6264000"/>
          </a:xfrm>
          <a:prstGeom prst="rect">
            <a:avLst/>
          </a:prstGeom>
        </p:spPr>
      </p:pic>
      <p:sp>
        <p:nvSpPr>
          <p:cNvPr id="3" name="Rettangolo 2"/>
          <p:cNvSpPr/>
          <p:nvPr/>
        </p:nvSpPr>
        <p:spPr>
          <a:xfrm>
            <a:off x="479376" y="1484784"/>
            <a:ext cx="2916183" cy="646331"/>
          </a:xfrm>
          <a:prstGeom prst="rect">
            <a:avLst/>
          </a:prstGeom>
        </p:spPr>
        <p:txBody>
          <a:bodyPr wrap="none">
            <a:spAutoFit/>
          </a:bodyPr>
          <a:lstStyle/>
          <a:p>
            <a:r>
              <a:rPr lang="it-IT" dirty="0">
                <a:solidFill>
                  <a:schemeClr val="bg1"/>
                </a:solidFill>
              </a:rPr>
              <a:t>Conversione di San Paolo </a:t>
            </a:r>
            <a:endParaRPr lang="it-IT" dirty="0" smtClean="0">
              <a:solidFill>
                <a:schemeClr val="bg1"/>
              </a:solidFill>
            </a:endParaRPr>
          </a:p>
          <a:p>
            <a:r>
              <a:rPr lang="it-IT" dirty="0" smtClean="0">
                <a:solidFill>
                  <a:schemeClr val="bg1"/>
                </a:solidFill>
              </a:rPr>
              <a:t>del </a:t>
            </a:r>
            <a:r>
              <a:rPr lang="it-IT" dirty="0">
                <a:solidFill>
                  <a:schemeClr val="bg1"/>
                </a:solidFill>
              </a:rPr>
              <a:t>Caravaggio</a:t>
            </a:r>
          </a:p>
        </p:txBody>
      </p:sp>
    </p:spTree>
    <p:extLst>
      <p:ext uri="{BB962C8B-B14F-4D97-AF65-F5344CB8AC3E}">
        <p14:creationId xmlns:p14="http://schemas.microsoft.com/office/powerpoint/2010/main" val="4163805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rgbClr val="002060"/>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BEBA8EAE-BF5A-486C-A8C5-ECC9F3942E4B}">
                <a14:imgProps xmlns:a14="http://schemas.microsoft.com/office/drawing/2010/main">
                  <a14:imgLayer r:embed="rId3">
                    <a14:imgEffect>
                      <a14:backgroundRemoval t="9111" b="90000" l="1061" r="98231"/>
                    </a14:imgEffect>
                  </a14:imgLayer>
                </a14:imgProps>
              </a:ext>
              <a:ext uri="{28A0092B-C50C-407E-A947-70E740481C1C}">
                <a14:useLocalDpi xmlns:a14="http://schemas.microsoft.com/office/drawing/2010/main" val="0"/>
              </a:ext>
            </a:extLst>
          </a:blip>
          <a:srcRect l="3405" t="22462" r="1135" b="7191"/>
          <a:stretch/>
        </p:blipFill>
        <p:spPr>
          <a:xfrm>
            <a:off x="1953424" y="1809000"/>
            <a:ext cx="8285152" cy="3240000"/>
          </a:xfrm>
          <a:prstGeom prst="rect">
            <a:avLst/>
          </a:prstGeom>
        </p:spPr>
      </p:pic>
      <p:pic>
        <p:nvPicPr>
          <p:cNvPr id="4" name="Immagin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87" b="89837" l="8834" r="90754">
                        <a14:foregroundMark x1="15430" y1="41029" x2="14134" y2="70891"/>
                        <a14:foregroundMark x1="62721" y1="39398" x2="60895" y2="70389"/>
                        <a14:foregroundMark x1="55006" y1="43162" x2="54888" y2="62359"/>
                        <a14:foregroundMark x1="66961" y1="47679" x2="66843" y2="63739"/>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Removal>
                    </a14:imgEffect>
                  </a14:imgLayer>
                </a14:imgProps>
              </a:ext>
              <a:ext uri="{28A0092B-C50C-407E-A947-70E740481C1C}">
                <a14:useLocalDpi xmlns:a14="http://schemas.microsoft.com/office/drawing/2010/main" val="0"/>
              </a:ext>
            </a:extLst>
          </a:blip>
          <a:srcRect l="9061" t="30102" r="8610" b="14991"/>
          <a:stretch/>
        </p:blipFill>
        <p:spPr>
          <a:xfrm>
            <a:off x="3214324" y="2385956"/>
            <a:ext cx="2299997" cy="720000"/>
          </a:xfrm>
          <a:prstGeom prst="rect">
            <a:avLst/>
          </a:prstGeom>
        </p:spPr>
      </p:pic>
      <p:pic>
        <p:nvPicPr>
          <p:cNvPr id="10" name="Immagin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787" b="89837" l="8834" r="90754">
                        <a14:foregroundMark x1="15430" y1="41029" x2="14134" y2="70891"/>
                        <a14:foregroundMark x1="62721" y1="39398" x2="60895" y2="70389"/>
                        <a14:foregroundMark x1="55006" y1="43162" x2="54888" y2="62359"/>
                        <a14:foregroundMark x1="66961" y1="47679" x2="66843" y2="63739"/>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Removal>
                    </a14:imgEffect>
                  </a14:imgLayer>
                </a14:imgProps>
              </a:ext>
              <a:ext uri="{28A0092B-C50C-407E-A947-70E740481C1C}">
                <a14:useLocalDpi xmlns:a14="http://schemas.microsoft.com/office/drawing/2010/main" val="0"/>
              </a:ext>
            </a:extLst>
          </a:blip>
          <a:srcRect l="9061" t="30102" r="8610" b="14991"/>
          <a:stretch/>
        </p:blipFill>
        <p:spPr>
          <a:xfrm>
            <a:off x="5406001" y="2132856"/>
            <a:ext cx="1609997" cy="504000"/>
          </a:xfrm>
          <a:prstGeom prst="rect">
            <a:avLst/>
          </a:prstGeom>
        </p:spPr>
      </p:pic>
      <p:pic>
        <p:nvPicPr>
          <p:cNvPr id="12" name="Immagin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7483" y="549000"/>
            <a:ext cx="1897035" cy="2520000"/>
          </a:xfrm>
          <a:prstGeom prst="rect">
            <a:avLst/>
          </a:prstGeom>
        </p:spPr>
      </p:pic>
      <p:pic>
        <p:nvPicPr>
          <p:cNvPr id="13" name="Immagine 1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787" b="89837" l="8834" r="90754">
                        <a14:foregroundMark x1="15430" y1="41029" x2="14134" y2="70891"/>
                        <a14:foregroundMark x1="62721" y1="39398" x2="60895" y2="70389"/>
                        <a14:foregroundMark x1="55006" y1="43162" x2="54888" y2="62359"/>
                        <a14:foregroundMark x1="66961" y1="47679" x2="66843" y2="63739"/>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Removal>
                    </a14:imgEffect>
                  </a14:imgLayer>
                </a14:imgProps>
              </a:ext>
              <a:ext uri="{28A0092B-C50C-407E-A947-70E740481C1C}">
                <a14:useLocalDpi xmlns:a14="http://schemas.microsoft.com/office/drawing/2010/main" val="0"/>
              </a:ext>
            </a:extLst>
          </a:blip>
          <a:srcRect l="9061" t="30102" r="8610" b="14991"/>
          <a:stretch/>
        </p:blipFill>
        <p:spPr>
          <a:xfrm>
            <a:off x="7405162" y="2438856"/>
            <a:ext cx="1264997" cy="396000"/>
          </a:xfrm>
          <a:prstGeom prst="rect">
            <a:avLst/>
          </a:prstGeom>
        </p:spPr>
      </p:pic>
      <p:pic>
        <p:nvPicPr>
          <p:cNvPr id="15" name="Immagine 1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787" b="89837" l="8834" r="90754">
                        <a14:foregroundMark x1="15430" y1="41029" x2="14134" y2="70891"/>
                        <a14:foregroundMark x1="62721" y1="39398" x2="60895" y2="70389"/>
                        <a14:foregroundMark x1="55006" y1="43162" x2="54888" y2="62359"/>
                        <a14:foregroundMark x1="66961" y1="47679" x2="66843" y2="63739"/>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Removal>
                    </a14:imgEffect>
                  </a14:imgLayer>
                </a14:imgProps>
              </a:ext>
              <a:ext uri="{28A0092B-C50C-407E-A947-70E740481C1C}">
                <a14:useLocalDpi xmlns:a14="http://schemas.microsoft.com/office/drawing/2010/main" val="0"/>
              </a:ext>
            </a:extLst>
          </a:blip>
          <a:srcRect l="9061" t="30102" r="8610" b="14991"/>
          <a:stretch/>
        </p:blipFill>
        <p:spPr>
          <a:xfrm>
            <a:off x="4270773" y="2166944"/>
            <a:ext cx="1264997" cy="396000"/>
          </a:xfrm>
          <a:prstGeom prst="rect">
            <a:avLst/>
          </a:prstGeom>
        </p:spPr>
      </p:pic>
      <p:pic>
        <p:nvPicPr>
          <p:cNvPr id="16" name="Immagine 1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787" b="89837" l="8834" r="90754">
                        <a14:foregroundMark x1="15430" y1="41029" x2="14134" y2="70891"/>
                        <a14:foregroundMark x1="62721" y1="39398" x2="60895" y2="70389"/>
                        <a14:foregroundMark x1="55006" y1="43162" x2="54888" y2="62359"/>
                        <a14:foregroundMark x1="66961" y1="47679" x2="66843" y2="63739"/>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Removal>
                    </a14:imgEffect>
                  </a14:imgLayer>
                </a14:imgProps>
              </a:ext>
              <a:ext uri="{28A0092B-C50C-407E-A947-70E740481C1C}">
                <a14:useLocalDpi xmlns:a14="http://schemas.microsoft.com/office/drawing/2010/main" val="0"/>
              </a:ext>
            </a:extLst>
          </a:blip>
          <a:srcRect l="9061" t="30102" r="8610" b="14991"/>
          <a:stretch/>
        </p:blipFill>
        <p:spPr>
          <a:xfrm>
            <a:off x="7739963" y="2698818"/>
            <a:ext cx="1494997" cy="468000"/>
          </a:xfrm>
          <a:prstGeom prst="rect">
            <a:avLst/>
          </a:prstGeom>
        </p:spPr>
      </p:pic>
      <p:pic>
        <p:nvPicPr>
          <p:cNvPr id="17" name="Immagine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87" b="89837" l="8834" r="90754">
                        <a14:foregroundMark x1="15430" y1="41029" x2="14134" y2="70891"/>
                        <a14:foregroundMark x1="62721" y1="39398" x2="60895" y2="70389"/>
                        <a14:foregroundMark x1="55006" y1="43162" x2="54888" y2="62359"/>
                        <a14:foregroundMark x1="66961" y1="47679" x2="66843" y2="63739"/>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Removal>
                    </a14:imgEffect>
                  </a14:imgLayer>
                </a14:imgProps>
              </a:ext>
              <a:ext uri="{28A0092B-C50C-407E-A947-70E740481C1C}">
                <a14:useLocalDpi xmlns:a14="http://schemas.microsoft.com/office/drawing/2010/main" val="0"/>
              </a:ext>
            </a:extLst>
          </a:blip>
          <a:srcRect l="9061" t="30102" r="8610" b="14991"/>
          <a:stretch/>
        </p:blipFill>
        <p:spPr>
          <a:xfrm>
            <a:off x="5499549" y="2692800"/>
            <a:ext cx="1839997" cy="576000"/>
          </a:xfrm>
          <a:prstGeom prst="rect">
            <a:avLst/>
          </a:prstGeom>
        </p:spPr>
      </p:pic>
      <p:pic>
        <p:nvPicPr>
          <p:cNvPr id="18" name="Immagin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787" b="89837" l="8834" r="90754">
                        <a14:foregroundMark x1="15430" y1="41029" x2="14134" y2="70891"/>
                        <a14:foregroundMark x1="62721" y1="39398" x2="60895" y2="70389"/>
                        <a14:foregroundMark x1="55006" y1="43162" x2="54888" y2="62359"/>
                        <a14:foregroundMark x1="66961" y1="47679" x2="66843" y2="63739"/>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Removal>
                    </a14:imgEffect>
                  </a14:imgLayer>
                </a14:imgProps>
              </a:ext>
              <a:ext uri="{28A0092B-C50C-407E-A947-70E740481C1C}">
                <a14:useLocalDpi xmlns:a14="http://schemas.microsoft.com/office/drawing/2010/main" val="0"/>
              </a:ext>
            </a:extLst>
          </a:blip>
          <a:srcRect l="9061" t="30102" r="8610" b="14991"/>
          <a:stretch/>
        </p:blipFill>
        <p:spPr>
          <a:xfrm>
            <a:off x="6337236" y="2463762"/>
            <a:ext cx="1034998" cy="324000"/>
          </a:xfrm>
          <a:prstGeom prst="rect">
            <a:avLst/>
          </a:prstGeom>
        </p:spPr>
      </p:pic>
      <p:pic>
        <p:nvPicPr>
          <p:cNvPr id="19" name="Immagine 18"/>
          <p:cNvPicPr>
            <a:picLocks noChangeAspect="1"/>
          </p:cNvPicPr>
          <p:nvPr/>
        </p:nvPicPr>
        <p:blipFill rotWithShape="1">
          <a:blip r:embed="rId15" cstate="print">
            <a:extLst>
              <a:ext uri="{BEBA8EAE-BF5A-486C-A8C5-ECC9F3942E4B}">
                <a14:imgProps xmlns:a14="http://schemas.microsoft.com/office/drawing/2010/main">
                  <a14:imgLayer r:embed="rId14">
                    <a14:imgEffect>
                      <a14:backgroundRemoval t="9787" b="89837" l="8834" r="90754">
                        <a14:foregroundMark x1="15430" y1="41029" x2="14134" y2="70891"/>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Mark x1="43522" y1="47051" x2="40931" y2="76412"/>
                        <a14:backgroundMark x1="62839" y1="37641" x2="62426" y2="79925"/>
                        <a14:backgroundMark x1="63015" y1="56211" x2="65253" y2="65621"/>
                      </a14:backgroundRemoval>
                    </a14:imgEffect>
                  </a14:imgLayer>
                </a14:imgProps>
              </a:ext>
              <a:ext uri="{28A0092B-C50C-407E-A947-70E740481C1C}">
                <a14:useLocalDpi xmlns:a14="http://schemas.microsoft.com/office/drawing/2010/main" val="0"/>
              </a:ext>
            </a:extLst>
          </a:blip>
          <a:srcRect l="9061" t="30102" r="8610" b="14991"/>
          <a:stretch/>
        </p:blipFill>
        <p:spPr>
          <a:xfrm>
            <a:off x="4614062" y="3047475"/>
            <a:ext cx="1724997" cy="540000"/>
          </a:xfrm>
          <a:prstGeom prst="rect">
            <a:avLst/>
          </a:prstGeom>
        </p:spPr>
      </p:pic>
      <p:pic>
        <p:nvPicPr>
          <p:cNvPr id="20" name="Immagin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787" b="89837" l="8834" r="90754">
                        <a14:foregroundMark x1="15430" y1="41029" x2="14134" y2="70891"/>
                        <a14:foregroundMark x1="76148" y1="46048" x2="75854" y2="66625"/>
                        <a14:foregroundMark x1="86396" y1="43162" x2="84099" y2="70765"/>
                        <a14:foregroundMark x1="31567" y1="39398" x2="31743" y2="71518"/>
                        <a14:foregroundMark x1="35277" y1="48055" x2="35277" y2="48055"/>
                        <a14:foregroundMark x1="35984" y1="58344" x2="35984" y2="58344"/>
                        <a14:backgroundMark x1="12780" y1="59348" x2="11955" y2="64617"/>
                        <a14:backgroundMark x1="24617" y1="58595" x2="24323" y2="61982"/>
                        <a14:backgroundMark x1="28563" y1="50439" x2="28563" y2="50439"/>
                        <a14:backgroundMark x1="33039" y1="49812" x2="33039" y2="49812"/>
                        <a14:backgroundMark x1="51531" y1="58218" x2="50942" y2="63112"/>
                        <a14:backgroundMark x1="37574" y1="58971" x2="37574" y2="61355"/>
                        <a14:backgroundMark x1="68610" y1="58218" x2="69081" y2="61355"/>
                        <a14:backgroundMark x1="57008" y1="58218" x2="57420" y2="61104"/>
                        <a14:backgroundMark x1="77208" y1="57591" x2="77974" y2="61481"/>
                        <a14:backgroundMark x1="43522" y1="47051" x2="40931" y2="76412"/>
                        <a14:backgroundMark x1="62839" y1="37641" x2="62426" y2="79925"/>
                        <a14:backgroundMark x1="63015" y1="56211" x2="65253" y2="65621"/>
                      </a14:backgroundRemoval>
                    </a14:imgEffect>
                  </a14:imgLayer>
                </a14:imgProps>
              </a:ext>
              <a:ext uri="{28A0092B-C50C-407E-A947-70E740481C1C}">
                <a14:useLocalDpi xmlns:a14="http://schemas.microsoft.com/office/drawing/2010/main" val="0"/>
              </a:ext>
            </a:extLst>
          </a:blip>
          <a:srcRect l="9061" t="30102" r="8610" b="14991"/>
          <a:stretch/>
        </p:blipFill>
        <p:spPr>
          <a:xfrm>
            <a:off x="7015998" y="3047475"/>
            <a:ext cx="1379997" cy="432000"/>
          </a:xfrm>
          <a:prstGeom prst="rect">
            <a:avLst/>
          </a:prstGeom>
        </p:spPr>
      </p:pic>
    </p:spTree>
    <p:extLst>
      <p:ext uri="{BB962C8B-B14F-4D97-AF65-F5344CB8AC3E}">
        <p14:creationId xmlns:p14="http://schemas.microsoft.com/office/powerpoint/2010/main" val="225494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4"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569386" y="310217"/>
            <a:ext cx="11053228" cy="1200329"/>
          </a:xfrm>
          <a:prstGeom prst="rect">
            <a:avLst/>
          </a:prstGeom>
          <a:solidFill>
            <a:srgbClr val="FFF4D5"/>
          </a:solidFill>
        </p:spPr>
        <p:txBody>
          <a:bodyPr wrap="square">
            <a:spAutoFit/>
          </a:bodyPr>
          <a:lstStyle/>
          <a:p>
            <a:pPr fontAlgn="auto">
              <a:lnSpc>
                <a:spcPct val="150000"/>
              </a:lnSpc>
              <a:spcAft>
                <a:spcPts val="0"/>
              </a:spcAft>
              <a:buFontTx/>
              <a:buNone/>
            </a:pPr>
            <a:r>
              <a:rPr lang="it-IT" altLang="it-IT" sz="2400" b="1" dirty="0"/>
              <a:t>La chiesa </a:t>
            </a:r>
            <a:r>
              <a:rPr lang="it-IT" altLang="it-IT" sz="2400" b="1" dirty="0" smtClean="0"/>
              <a:t>CATTEDRALE </a:t>
            </a:r>
            <a:r>
              <a:rPr lang="it-IT" altLang="it-IT" sz="2400" dirty="0" smtClean="0"/>
              <a:t>è </a:t>
            </a:r>
            <a:r>
              <a:rPr lang="it-IT" altLang="it-IT" sz="2400" dirty="0"/>
              <a:t>quella dove l’altare è considerato la </a:t>
            </a:r>
            <a:r>
              <a:rPr lang="it-IT" altLang="it-IT" sz="2400" dirty="0" smtClean="0"/>
              <a:t>«cattedra» </a:t>
            </a:r>
          </a:p>
          <a:p>
            <a:pPr fontAlgn="auto">
              <a:lnSpc>
                <a:spcPct val="150000"/>
              </a:lnSpc>
              <a:spcAft>
                <a:spcPts val="0"/>
              </a:spcAft>
              <a:buFontTx/>
              <a:buNone/>
            </a:pPr>
            <a:r>
              <a:rPr lang="it-IT" altLang="it-IT" sz="2400" dirty="0" smtClean="0"/>
              <a:t>di </a:t>
            </a:r>
            <a:r>
              <a:rPr lang="it-IT" altLang="it-IT" sz="2400" dirty="0"/>
              <a:t>un </a:t>
            </a:r>
            <a:r>
              <a:rPr lang="it-IT" altLang="it-IT" sz="2400" dirty="0" smtClean="0"/>
              <a:t>vescovo, e dove da esso, il vescovo si rivolge a tutta la diocesi</a:t>
            </a:r>
            <a:endParaRPr lang="it-IT" altLang="it-IT" sz="2400" dirty="0"/>
          </a:p>
        </p:txBody>
      </p:sp>
      <p:sp>
        <p:nvSpPr>
          <p:cNvPr id="4" name="Rettangolo 3"/>
          <p:cNvSpPr/>
          <p:nvPr/>
        </p:nvSpPr>
        <p:spPr>
          <a:xfrm>
            <a:off x="569386" y="1882094"/>
            <a:ext cx="11053228" cy="646331"/>
          </a:xfrm>
          <a:prstGeom prst="rect">
            <a:avLst/>
          </a:prstGeom>
          <a:solidFill>
            <a:srgbClr val="FFF4D5"/>
          </a:solidFill>
        </p:spPr>
        <p:txBody>
          <a:bodyPr wrap="square">
            <a:spAutoFit/>
          </a:bodyPr>
          <a:lstStyle/>
          <a:p>
            <a:pPr fontAlgn="auto">
              <a:lnSpc>
                <a:spcPct val="150000"/>
              </a:lnSpc>
              <a:spcAft>
                <a:spcPts val="0"/>
              </a:spcAft>
              <a:buFontTx/>
              <a:buNone/>
            </a:pPr>
            <a:r>
              <a:rPr lang="it-IT" altLang="it-IT" sz="2400" dirty="0" smtClean="0"/>
              <a:t>Il</a:t>
            </a:r>
            <a:r>
              <a:rPr lang="it-IT" altLang="it-IT" sz="2400" b="1" dirty="0" smtClean="0"/>
              <a:t> DUOMO </a:t>
            </a:r>
            <a:r>
              <a:rPr lang="it-IT" altLang="it-IT" sz="2400" dirty="0" smtClean="0"/>
              <a:t>è la chiesa principale in un determinato paese o città</a:t>
            </a:r>
            <a:endParaRPr lang="it-IT" altLang="it-IT" sz="2400" dirty="0"/>
          </a:p>
        </p:txBody>
      </p:sp>
      <p:sp>
        <p:nvSpPr>
          <p:cNvPr id="5" name="Rettangolo 4"/>
          <p:cNvSpPr/>
          <p:nvPr/>
        </p:nvSpPr>
        <p:spPr>
          <a:xfrm>
            <a:off x="569386" y="3035092"/>
            <a:ext cx="11053228" cy="1200329"/>
          </a:xfrm>
          <a:prstGeom prst="rect">
            <a:avLst/>
          </a:prstGeom>
          <a:solidFill>
            <a:srgbClr val="FFF4D5"/>
          </a:solidFill>
        </p:spPr>
        <p:txBody>
          <a:bodyPr wrap="square">
            <a:spAutoFit/>
          </a:bodyPr>
          <a:lstStyle/>
          <a:p>
            <a:pPr fontAlgn="auto">
              <a:lnSpc>
                <a:spcPct val="150000"/>
              </a:lnSpc>
              <a:spcAft>
                <a:spcPts val="0"/>
              </a:spcAft>
              <a:buFontTx/>
              <a:buNone/>
            </a:pPr>
            <a:r>
              <a:rPr lang="it-IT" altLang="it-IT" sz="2400" dirty="0"/>
              <a:t>La</a:t>
            </a:r>
            <a:r>
              <a:rPr lang="it-IT" altLang="it-IT" sz="2400" b="1" dirty="0"/>
              <a:t> </a:t>
            </a:r>
            <a:r>
              <a:rPr lang="it-IT" altLang="it-IT" sz="2400" b="1" dirty="0" smtClean="0"/>
              <a:t>BASILICA </a:t>
            </a:r>
            <a:r>
              <a:rPr lang="it-IT" altLang="it-IT" sz="2400" dirty="0" smtClean="0"/>
              <a:t>era in epoca paleocristiana la sala civica di un paese, oggi è il titolo onorifico di una chiesa per il suo valore storico, artistico e monumentale.</a:t>
            </a:r>
          </a:p>
        </p:txBody>
      </p:sp>
      <p:sp>
        <p:nvSpPr>
          <p:cNvPr id="6" name="Rettangolo 5"/>
          <p:cNvSpPr/>
          <p:nvPr/>
        </p:nvSpPr>
        <p:spPr>
          <a:xfrm>
            <a:off x="569386" y="4653136"/>
            <a:ext cx="11053228" cy="577850"/>
          </a:xfrm>
          <a:prstGeom prst="rect">
            <a:avLst/>
          </a:prstGeom>
          <a:solidFill>
            <a:srgbClr val="FFF4D5"/>
          </a:solidFill>
        </p:spPr>
        <p:txBody>
          <a:bodyPr wrap="square">
            <a:spAutoFit/>
          </a:bodyPr>
          <a:lstStyle/>
          <a:p>
            <a:pPr fontAlgn="auto">
              <a:lnSpc>
                <a:spcPct val="150000"/>
              </a:lnSpc>
              <a:spcAft>
                <a:spcPts val="0"/>
              </a:spcAft>
              <a:buFontTx/>
              <a:buNone/>
            </a:pPr>
            <a:r>
              <a:rPr lang="it-IT" altLang="it-IT" sz="2400" dirty="0" smtClean="0"/>
              <a:t>Il </a:t>
            </a:r>
            <a:r>
              <a:rPr lang="it-IT" altLang="it-IT" sz="2400" b="1" dirty="0" smtClean="0"/>
              <a:t>Santuario </a:t>
            </a:r>
            <a:r>
              <a:rPr lang="it-IT" altLang="it-IT" sz="2400" dirty="0" smtClean="0"/>
              <a:t>è la chiesa che conserva i ricordi o le reliquie di un Santo</a:t>
            </a:r>
            <a:endParaRPr lang="it-IT" altLang="it-IT" sz="2400" dirty="0"/>
          </a:p>
        </p:txBody>
      </p:sp>
    </p:spTree>
    <p:extLst>
      <p:ext uri="{BB962C8B-B14F-4D97-AF65-F5344CB8AC3E}">
        <p14:creationId xmlns:p14="http://schemas.microsoft.com/office/powerpoint/2010/main" val="753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1981200" y="1736812"/>
            <a:ext cx="8229600" cy="3384376"/>
          </a:xfrm>
          <a:prstGeom prst="rect">
            <a:avLst/>
          </a:prstGeom>
          <a:solidFill>
            <a:srgbClr val="FFF1CD"/>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pPr>
            <a:endParaRPr lang="it-IT" altLang="it-IT" sz="800" b="1" dirty="0" smtClean="0"/>
          </a:p>
          <a:p>
            <a:pPr algn="ctr" fontAlgn="auto">
              <a:lnSpc>
                <a:spcPct val="150000"/>
              </a:lnSpc>
              <a:spcAft>
                <a:spcPts val="0"/>
              </a:spcAft>
              <a:buFontTx/>
              <a:buNone/>
            </a:pPr>
            <a:r>
              <a:rPr lang="it-IT" altLang="it-IT" sz="3600" b="1" dirty="0" smtClean="0">
                <a:latin typeface="Arial" panose="020B0604020202020204" pitchFamily="34" charset="0"/>
                <a:cs typeface="Arial" panose="020B0604020202020204" pitchFamily="34" charset="0"/>
              </a:rPr>
              <a:t>Quale è la chiesa CATTEDRALE </a:t>
            </a:r>
          </a:p>
          <a:p>
            <a:pPr algn="ctr" fontAlgn="auto">
              <a:lnSpc>
                <a:spcPct val="150000"/>
              </a:lnSpc>
              <a:spcAft>
                <a:spcPts val="0"/>
              </a:spcAft>
              <a:buFontTx/>
              <a:buNone/>
            </a:pPr>
            <a:r>
              <a:rPr lang="it-IT" altLang="it-IT" sz="3600" b="1" dirty="0" smtClean="0">
                <a:latin typeface="Arial" panose="020B0604020202020204" pitchFamily="34" charset="0"/>
                <a:cs typeface="Arial" panose="020B0604020202020204" pitchFamily="34" charset="0"/>
              </a:rPr>
              <a:t>del Papa?</a:t>
            </a:r>
          </a:p>
          <a:p>
            <a:pPr algn="ctr" fontAlgn="auto">
              <a:spcAft>
                <a:spcPts val="0"/>
              </a:spcAft>
              <a:buFontTx/>
              <a:buNone/>
            </a:pPr>
            <a:endParaRPr lang="it-IT" altLang="it-IT" sz="1000" b="1" dirty="0" smtClean="0"/>
          </a:p>
          <a:p>
            <a:pPr algn="ctr" fontAlgn="auto">
              <a:spcAft>
                <a:spcPts val="0"/>
              </a:spcAft>
              <a:buFontTx/>
              <a:buNone/>
            </a:pPr>
            <a:endParaRPr lang="it-IT" altLang="it-IT" sz="1000" b="1" dirty="0"/>
          </a:p>
        </p:txBody>
      </p:sp>
    </p:spTree>
    <p:extLst>
      <p:ext uri="{BB962C8B-B14F-4D97-AF65-F5344CB8AC3E}">
        <p14:creationId xmlns:p14="http://schemas.microsoft.com/office/powerpoint/2010/main" val="2856427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2603612" y="476672"/>
            <a:ext cx="6984776" cy="936104"/>
          </a:xfrm>
          <a:prstGeom prst="rect">
            <a:avLst/>
          </a:prstGeom>
          <a:solidFill>
            <a:srgbClr val="FFF1CD"/>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lnSpc>
                <a:spcPct val="150000"/>
              </a:lnSpc>
              <a:spcBef>
                <a:spcPts val="0"/>
              </a:spcBef>
              <a:spcAft>
                <a:spcPts val="0"/>
              </a:spcAft>
              <a:buFontTx/>
              <a:buNone/>
            </a:pPr>
            <a:r>
              <a:rPr lang="it-IT" altLang="it-IT" sz="4000" b="1" dirty="0" smtClean="0">
                <a:latin typeface="Arial" panose="020B0604020202020204" pitchFamily="34" charset="0"/>
                <a:cs typeface="Arial" panose="020B0604020202020204" pitchFamily="34" charset="0"/>
              </a:rPr>
              <a:t>La Basilica di San Pietro?</a:t>
            </a:r>
            <a:endParaRPr lang="it-IT" altLang="it-IT" sz="4000" b="1" dirty="0" smtClean="0"/>
          </a:p>
        </p:txBody>
      </p:sp>
      <p:pic>
        <p:nvPicPr>
          <p:cNvPr id="5" name="Immagine 4"/>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44566" y="944724"/>
            <a:ext cx="5424541" cy="3456000"/>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024" y="1844984"/>
            <a:ext cx="5121241" cy="2880000"/>
          </a:xfrm>
          <a:prstGeom prst="rect">
            <a:avLst/>
          </a:prstGeom>
        </p:spPr>
      </p:pic>
      <p:sp>
        <p:nvSpPr>
          <p:cNvPr id="7" name="Rettangolo 6"/>
          <p:cNvSpPr/>
          <p:nvPr/>
        </p:nvSpPr>
        <p:spPr>
          <a:xfrm>
            <a:off x="2221900" y="5085184"/>
            <a:ext cx="7748200" cy="1292662"/>
          </a:xfrm>
          <a:prstGeom prst="rect">
            <a:avLst/>
          </a:prstGeom>
          <a:solidFill>
            <a:srgbClr val="FFF4D5"/>
          </a:solidFill>
        </p:spPr>
        <p:txBody>
          <a:bodyPr wrap="square">
            <a:spAutoFit/>
          </a:bodyPr>
          <a:lstStyle/>
          <a:p>
            <a:pPr algn="ctr" fontAlgn="auto">
              <a:lnSpc>
                <a:spcPct val="150000"/>
              </a:lnSpc>
              <a:spcAft>
                <a:spcPts val="0"/>
              </a:spcAft>
              <a:buFontTx/>
              <a:buNone/>
            </a:pPr>
            <a:r>
              <a:rPr lang="it-IT" altLang="it-IT" sz="3200" b="1" dirty="0" smtClean="0"/>
              <a:t>NO</a:t>
            </a:r>
            <a:r>
              <a:rPr lang="it-IT" altLang="it-IT" sz="3200" b="1" dirty="0"/>
              <a:t>, </a:t>
            </a:r>
            <a:r>
              <a:rPr lang="it-IT" altLang="it-IT" sz="3200" b="1" dirty="0" smtClean="0"/>
              <a:t>essa è una Basilica Santuario!!</a:t>
            </a:r>
          </a:p>
          <a:p>
            <a:pPr algn="ctr" fontAlgn="auto">
              <a:lnSpc>
                <a:spcPct val="150000"/>
              </a:lnSpc>
              <a:spcAft>
                <a:spcPts val="0"/>
              </a:spcAft>
              <a:buFontTx/>
              <a:buNone/>
            </a:pPr>
            <a:r>
              <a:rPr lang="it-IT" altLang="it-IT" sz="2000" b="1" dirty="0" smtClean="0"/>
              <a:t>Si chiama infatti «Basilica di San Pietro» e non Cattedrale.</a:t>
            </a:r>
            <a:endParaRPr lang="it-IT" altLang="it-IT" sz="2000" b="1" dirty="0"/>
          </a:p>
        </p:txBody>
      </p:sp>
    </p:spTree>
    <p:extLst>
      <p:ext uri="{BB962C8B-B14F-4D97-AF65-F5344CB8AC3E}">
        <p14:creationId xmlns:p14="http://schemas.microsoft.com/office/powerpoint/2010/main" val="192574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2279576" y="260648"/>
            <a:ext cx="7560840" cy="2664296"/>
          </a:xfrm>
          <a:prstGeom prst="rect">
            <a:avLst/>
          </a:prstGeom>
          <a:solidFill>
            <a:srgbClr val="FFF1CD"/>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fontAlgn="auto">
              <a:lnSpc>
                <a:spcPct val="150000"/>
              </a:lnSpc>
              <a:spcBef>
                <a:spcPts val="0"/>
              </a:spcBef>
              <a:spcAft>
                <a:spcPts val="0"/>
              </a:spcAft>
              <a:buFontTx/>
              <a:buNone/>
            </a:pPr>
            <a:r>
              <a:rPr lang="it-IT" altLang="it-IT" sz="4000" b="1" dirty="0" smtClean="0">
                <a:latin typeface="Arial" panose="020B0604020202020204" pitchFamily="34" charset="0"/>
                <a:cs typeface="Arial" panose="020B0604020202020204" pitchFamily="34" charset="0"/>
              </a:rPr>
              <a:t>La Cattedrale del Papa </a:t>
            </a:r>
          </a:p>
          <a:p>
            <a:pPr indent="0" algn="ctr" fontAlgn="auto">
              <a:lnSpc>
                <a:spcPct val="150000"/>
              </a:lnSpc>
              <a:spcBef>
                <a:spcPts val="0"/>
              </a:spcBef>
              <a:spcAft>
                <a:spcPts val="0"/>
              </a:spcAft>
              <a:buFontTx/>
              <a:buNone/>
            </a:pPr>
            <a:r>
              <a:rPr lang="it-IT" altLang="it-IT" dirty="0" smtClean="0">
                <a:latin typeface="Arial" panose="020B0604020202020204" pitchFamily="34" charset="0"/>
                <a:cs typeface="Arial" panose="020B0604020202020204" pitchFamily="34" charset="0"/>
              </a:rPr>
              <a:t>è la </a:t>
            </a:r>
            <a:r>
              <a:rPr lang="it-IT" altLang="it-IT" b="1" dirty="0" smtClean="0">
                <a:latin typeface="Arial" panose="020B0604020202020204" pitchFamily="34" charset="0"/>
                <a:cs typeface="Arial" panose="020B0604020202020204" pitchFamily="34" charset="0"/>
              </a:rPr>
              <a:t>Basilica di San Giovanni in Laterano </a:t>
            </a:r>
          </a:p>
          <a:p>
            <a:pPr indent="0" algn="ctr" fontAlgn="auto">
              <a:lnSpc>
                <a:spcPct val="150000"/>
              </a:lnSpc>
              <a:spcBef>
                <a:spcPts val="0"/>
              </a:spcBef>
              <a:spcAft>
                <a:spcPts val="0"/>
              </a:spcAft>
              <a:buFontTx/>
              <a:buNone/>
            </a:pPr>
            <a:r>
              <a:rPr lang="it-IT" altLang="it-IT" dirty="0">
                <a:latin typeface="Arial" panose="020B0604020202020204" pitchFamily="34" charset="0"/>
                <a:cs typeface="Arial" panose="020B0604020202020204" pitchFamily="34" charset="0"/>
              </a:rPr>
              <a:t>d</a:t>
            </a:r>
            <a:r>
              <a:rPr lang="it-IT" altLang="it-IT" dirty="0" smtClean="0">
                <a:latin typeface="Arial" panose="020B0604020202020204" pitchFamily="34" charset="0"/>
                <a:cs typeface="Arial" panose="020B0604020202020204" pitchFamily="34" charset="0"/>
              </a:rPr>
              <a:t>etta anche la</a:t>
            </a:r>
            <a:r>
              <a:rPr lang="it-IT" altLang="it-IT" b="1" dirty="0" smtClean="0">
                <a:latin typeface="Arial" panose="020B0604020202020204" pitchFamily="34" charset="0"/>
                <a:cs typeface="Arial" panose="020B0604020202020204" pitchFamily="34" charset="0"/>
              </a:rPr>
              <a:t> «Cattedrale di Roma»</a:t>
            </a:r>
            <a:endParaRPr lang="it-IT" altLang="it-IT" b="1" dirty="0" smtClean="0"/>
          </a:p>
        </p:txBody>
      </p:sp>
      <p:pic>
        <p:nvPicPr>
          <p:cNvPr id="3" name="Immagine 2"/>
          <p:cNvPicPr>
            <a:picLocks noChangeAspect="1"/>
          </p:cNvPicPr>
          <p:nvPr/>
        </p:nvPicPr>
        <p:blipFill rotWithShape="1">
          <a:blip r:embed="rId2">
            <a:extLst>
              <a:ext uri="{BEBA8EAE-BF5A-486C-A8C5-ECC9F3942E4B}">
                <a14:imgProps xmlns:a14="http://schemas.microsoft.com/office/drawing/2010/main">
                  <a14:imgLayer r:embed="rId3">
                    <a14:imgEffect>
                      <a14:backgroundRemoval t="9934" b="89625" l="0" r="90000">
                        <a14:foregroundMark x1="10989" y1="50552" x2="20440" y2="68653"/>
                        <a14:foregroundMark x1="10989" y1="63797" x2="7582" y2="66004"/>
                        <a14:foregroundMark x1="22308" y1="23179" x2="23956" y2="34658"/>
                        <a14:foregroundMark x1="19121" y1="27594" x2="19121" y2="27594"/>
                        <a14:foregroundMark x1="17143" y1="26049" x2="17143" y2="26049"/>
                        <a14:foregroundMark x1="21978" y1="23179" x2="21978" y2="24724"/>
                        <a14:foregroundMark x1="14945" y1="66887" x2="22088" y2="72406"/>
                        <a14:foregroundMark x1="4286" y1="54967" x2="9560" y2="65342"/>
                        <a14:foregroundMark x1="4066" y1="56954" x2="7802" y2="61589"/>
                        <a14:foregroundMark x1="24725" y1="70640" x2="24725" y2="70640"/>
                        <a14:foregroundMark x1="24286" y1="69316" x2="27033" y2="73289"/>
                        <a14:foregroundMark x1="10659" y1="66667" x2="20000" y2="75717"/>
                        <a14:foregroundMark x1="22637" y1="22737" x2="22637" y2="22737"/>
                        <a14:foregroundMark x1="82418" y1="39294" x2="85385" y2="65121"/>
                        <a14:foregroundMark x1="27912" y1="73289" x2="30549" y2="73951"/>
                        <a14:foregroundMark x1="33187" y1="73289" x2="33187" y2="73289"/>
                        <a14:foregroundMark x1="28132" y1="77263" x2="44176" y2="80353"/>
                        <a14:backgroundMark x1="3077" y1="75717" x2="7473" y2="87196"/>
                      </a14:backgroundRemoval>
                    </a14:imgEffect>
                  </a14:imgLayer>
                </a14:imgProps>
              </a:ext>
              <a:ext uri="{28A0092B-C50C-407E-A947-70E740481C1C}">
                <a14:useLocalDpi xmlns:a14="http://schemas.microsoft.com/office/drawing/2010/main" val="0"/>
              </a:ext>
            </a:extLst>
          </a:blip>
          <a:srcRect l="3323" t="16688" r="15263" b="13220"/>
          <a:stretch/>
        </p:blipFill>
        <p:spPr>
          <a:xfrm>
            <a:off x="0" y="3140968"/>
            <a:ext cx="4956000" cy="2124000"/>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996" y="3356992"/>
            <a:ext cx="4806000" cy="3204000"/>
          </a:xfrm>
          <a:prstGeom prst="rect">
            <a:avLst/>
          </a:prstGeom>
        </p:spPr>
      </p:pic>
    </p:spTree>
    <p:extLst>
      <p:ext uri="{BB962C8B-B14F-4D97-AF65-F5344CB8AC3E}">
        <p14:creationId xmlns:p14="http://schemas.microsoft.com/office/powerpoint/2010/main" val="8053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type="body" idx="4294967295"/>
          </p:nvPr>
        </p:nvSpPr>
        <p:spPr>
          <a:xfrm>
            <a:off x="407368" y="382216"/>
            <a:ext cx="11377264" cy="6093568"/>
          </a:xfrm>
          <a:solidFill>
            <a:srgbClr val="FFF1CD"/>
          </a:solidFill>
          <a:ln>
            <a:solidFill>
              <a:schemeClr val="tx1"/>
            </a:solidFill>
            <a:miter lim="800000"/>
            <a:headEnd/>
            <a:tailEnd/>
          </a:ln>
        </p:spPr>
        <p:txBody>
          <a:bodyPr>
            <a:normAutofit fontScale="92500" lnSpcReduction="20000"/>
          </a:bodyPr>
          <a:lstStyle/>
          <a:p>
            <a:pPr marL="0" indent="0" algn="ctr" eaLnBrk="1" hangingPunct="1">
              <a:lnSpc>
                <a:spcPct val="150000"/>
              </a:lnSpc>
              <a:buNone/>
            </a:pPr>
            <a:endParaRPr lang="it-IT" altLang="it-IT" sz="900" dirty="0" smtClean="0">
              <a:latin typeface="Arial" panose="020B0604020202020204" pitchFamily="34" charset="0"/>
              <a:cs typeface="Arial" panose="020B0604020202020204" pitchFamily="34" charset="0"/>
            </a:endParaRPr>
          </a:p>
          <a:p>
            <a:pPr marL="0" indent="0" algn="ctr" eaLnBrk="1" hangingPunct="1">
              <a:lnSpc>
                <a:spcPct val="150000"/>
              </a:lnSpc>
              <a:buNone/>
            </a:pPr>
            <a:r>
              <a:rPr lang="it-IT" altLang="it-IT" sz="2800" dirty="0" smtClean="0">
                <a:latin typeface="Arial" panose="020B0604020202020204" pitchFamily="34" charset="0"/>
                <a:cs typeface="Arial" panose="020B0604020202020204" pitchFamily="34" charset="0"/>
              </a:rPr>
              <a:t>Il Concilio Vaticano </a:t>
            </a:r>
            <a:r>
              <a:rPr lang="it-IT" altLang="it-IT" sz="2800" dirty="0">
                <a:latin typeface="Arial" panose="020B0604020202020204" pitchFamily="34" charset="0"/>
                <a:cs typeface="Arial" panose="020B0604020202020204" pitchFamily="34" charset="0"/>
              </a:rPr>
              <a:t>II </a:t>
            </a:r>
            <a:r>
              <a:rPr lang="it-IT" altLang="it-IT" sz="2800" dirty="0" smtClean="0">
                <a:latin typeface="Arial" panose="020B0604020202020204" pitchFamily="34" charset="0"/>
                <a:cs typeface="Arial" panose="020B0604020202020204" pitchFamily="34" charset="0"/>
              </a:rPr>
              <a:t>dichiara </a:t>
            </a:r>
            <a:r>
              <a:rPr lang="it-IT" altLang="it-IT" sz="2800" dirty="0">
                <a:latin typeface="Arial" panose="020B0604020202020204" pitchFamily="34" charset="0"/>
                <a:cs typeface="Arial" panose="020B0604020202020204" pitchFamily="34" charset="0"/>
              </a:rPr>
              <a:t>che i laici (qualsiasi battezzato) </a:t>
            </a:r>
          </a:p>
          <a:p>
            <a:pPr algn="ctr" eaLnBrk="1" hangingPunct="1">
              <a:lnSpc>
                <a:spcPct val="150000"/>
              </a:lnSpc>
              <a:buFontTx/>
              <a:buNone/>
            </a:pPr>
            <a:r>
              <a:rPr lang="it-IT" altLang="it-IT" sz="2800" dirty="0">
                <a:latin typeface="Arial" panose="020B0604020202020204" pitchFamily="34" charset="0"/>
                <a:cs typeface="Arial" panose="020B0604020202020204" pitchFamily="34" charset="0"/>
              </a:rPr>
              <a:t>   hanno il compito di </a:t>
            </a:r>
          </a:p>
          <a:p>
            <a:pPr algn="ctr" eaLnBrk="1" hangingPunct="1">
              <a:lnSpc>
                <a:spcPct val="150000"/>
              </a:lnSpc>
              <a:buFontTx/>
              <a:buNone/>
            </a:pPr>
            <a:r>
              <a:rPr lang="it-IT" altLang="it-IT" sz="2800" b="1" dirty="0">
                <a:latin typeface="Arial" panose="020B0604020202020204" pitchFamily="34" charset="0"/>
                <a:cs typeface="Arial" panose="020B0604020202020204" pitchFamily="34" charset="0"/>
              </a:rPr>
              <a:t>consacrare a Dio il mondo stesso</a:t>
            </a:r>
            <a:r>
              <a:rPr lang="it-IT" altLang="it-IT" sz="2800" dirty="0">
                <a:latin typeface="Arial" panose="020B0604020202020204" pitchFamily="34" charset="0"/>
                <a:cs typeface="Arial" panose="020B0604020202020204" pitchFamily="34" charset="0"/>
              </a:rPr>
              <a:t>. </a:t>
            </a:r>
          </a:p>
          <a:p>
            <a:pPr algn="ctr" eaLnBrk="1" hangingPunct="1">
              <a:lnSpc>
                <a:spcPct val="150000"/>
              </a:lnSpc>
              <a:buFontTx/>
              <a:buNone/>
            </a:pPr>
            <a:endParaRPr lang="it-IT" altLang="it-IT" sz="900" dirty="0">
              <a:latin typeface="Arial" panose="020B0604020202020204" pitchFamily="34" charset="0"/>
              <a:cs typeface="Arial" panose="020B0604020202020204" pitchFamily="34" charset="0"/>
            </a:endParaRPr>
          </a:p>
          <a:p>
            <a:pPr lvl="1">
              <a:lnSpc>
                <a:spcPct val="150000"/>
              </a:lnSpc>
              <a:buFontTx/>
              <a:buNone/>
            </a:pPr>
            <a:r>
              <a:rPr lang="it-IT" altLang="it-IT" dirty="0" smtClean="0">
                <a:latin typeface="Arial" panose="020B0604020202020204" pitchFamily="34" charset="0"/>
                <a:cs typeface="Arial" panose="020B0604020202020204" pitchFamily="34" charset="0"/>
              </a:rPr>
              <a:t>Come? </a:t>
            </a:r>
          </a:p>
          <a:p>
            <a:pPr algn="ctr" eaLnBrk="1" hangingPunct="1">
              <a:lnSpc>
                <a:spcPct val="150000"/>
              </a:lnSpc>
              <a:buFontTx/>
              <a:buNone/>
            </a:pPr>
            <a:r>
              <a:rPr lang="it-IT" altLang="it-IT" sz="2800" dirty="0" smtClean="0">
                <a:latin typeface="Arial" panose="020B0604020202020204" pitchFamily="34" charset="0"/>
                <a:cs typeface="Arial" panose="020B0604020202020204" pitchFamily="34" charset="0"/>
              </a:rPr>
              <a:t>Mediante l’AMORE che realizza la presenza di Cristo</a:t>
            </a:r>
          </a:p>
          <a:p>
            <a:pPr algn="ctr" eaLnBrk="1" hangingPunct="1">
              <a:lnSpc>
                <a:spcPct val="150000"/>
              </a:lnSpc>
              <a:buFontTx/>
              <a:buNone/>
            </a:pPr>
            <a:endParaRPr lang="it-IT" altLang="it-IT" sz="900"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sz="2800" dirty="0" smtClean="0">
                <a:latin typeface="Arial" panose="020B0604020202020204" pitchFamily="34" charset="0"/>
                <a:cs typeface="Arial" panose="020B0604020202020204" pitchFamily="34" charset="0"/>
              </a:rPr>
              <a:t>Il </a:t>
            </a:r>
            <a:r>
              <a:rPr lang="it-IT" altLang="it-IT" sz="2800" dirty="0">
                <a:latin typeface="Arial" panose="020B0604020202020204" pitchFamily="34" charset="0"/>
                <a:cs typeface="Arial" panose="020B0604020202020204" pitchFamily="34" charset="0"/>
              </a:rPr>
              <a:t>Concilio Vaticano II </a:t>
            </a:r>
            <a:r>
              <a:rPr lang="it-IT" altLang="it-IT" sz="2800" dirty="0" smtClean="0">
                <a:latin typeface="Arial" panose="020B0604020202020204" pitchFamily="34" charset="0"/>
                <a:cs typeface="Arial" panose="020B0604020202020204" pitchFamily="34" charset="0"/>
              </a:rPr>
              <a:t>insiste </a:t>
            </a:r>
            <a:r>
              <a:rPr lang="it-IT" altLang="it-IT" sz="2800" dirty="0">
                <a:latin typeface="Arial" panose="020B0604020202020204" pitchFamily="34" charset="0"/>
                <a:cs typeface="Arial" panose="020B0604020202020204" pitchFamily="34" charset="0"/>
              </a:rPr>
              <a:t>sulla spiritualità dei fedeli </a:t>
            </a:r>
          </a:p>
          <a:p>
            <a:pPr algn="ctr" eaLnBrk="1" hangingPunct="1">
              <a:lnSpc>
                <a:spcPct val="150000"/>
              </a:lnSpc>
              <a:buFontTx/>
              <a:buNone/>
            </a:pPr>
            <a:r>
              <a:rPr lang="it-IT" altLang="it-IT" sz="2800" dirty="0">
                <a:latin typeface="Arial" panose="020B0604020202020204" pitchFamily="34" charset="0"/>
                <a:cs typeface="Arial" panose="020B0604020202020204" pitchFamily="34" charset="0"/>
              </a:rPr>
              <a:t>impegnati nella famiglia </a:t>
            </a:r>
            <a:r>
              <a:rPr lang="it-IT" altLang="it-IT" sz="2800" b="1" dirty="0" smtClean="0">
                <a:latin typeface="Arial" panose="020B0604020202020204" pitchFamily="34" charset="0"/>
                <a:cs typeface="Arial" panose="020B0604020202020204" pitchFamily="34" charset="0"/>
              </a:rPr>
              <a:t>chiamata </a:t>
            </a:r>
            <a:r>
              <a:rPr lang="it-IT" altLang="it-IT" sz="2800" b="1" dirty="0" smtClean="0">
                <a:latin typeface="Arial" panose="020B0604020202020204" pitchFamily="34" charset="0"/>
                <a:cs typeface="Arial" panose="020B0604020202020204" pitchFamily="34" charset="0"/>
              </a:rPr>
              <a:t>Chiesa </a:t>
            </a:r>
            <a:r>
              <a:rPr lang="it-IT" altLang="it-IT" sz="2800" b="1" dirty="0" smtClean="0">
                <a:latin typeface="Arial" panose="020B0604020202020204" pitchFamily="34" charset="0"/>
                <a:cs typeface="Arial" panose="020B0604020202020204" pitchFamily="34" charset="0"/>
              </a:rPr>
              <a:t>domestica</a:t>
            </a:r>
            <a:endParaRPr lang="it-IT" altLang="it-IT" sz="2800"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sz="2800" dirty="0" smtClean="0">
                <a:latin typeface="Arial" panose="020B0604020202020204" pitchFamily="34" charset="0"/>
                <a:cs typeface="Arial" panose="020B0604020202020204" pitchFamily="34" charset="0"/>
              </a:rPr>
              <a:t>e impegnati nel </a:t>
            </a:r>
            <a:r>
              <a:rPr lang="it-IT" altLang="it-IT" sz="2800" dirty="0">
                <a:latin typeface="Arial" panose="020B0604020202020204" pitchFamily="34" charset="0"/>
                <a:cs typeface="Arial" panose="020B0604020202020204" pitchFamily="34" charset="0"/>
              </a:rPr>
              <a:t>lavoro. </a:t>
            </a:r>
          </a:p>
        </p:txBody>
      </p:sp>
      <p:cxnSp>
        <p:nvCxnSpPr>
          <p:cNvPr id="3" name="Connettore diritto 2"/>
          <p:cNvCxnSpPr/>
          <p:nvPr/>
        </p:nvCxnSpPr>
        <p:spPr>
          <a:xfrm>
            <a:off x="3431704" y="2492896"/>
            <a:ext cx="5256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627">
                                            <p:txEl>
                                              <p:pRg st="5" end="5"/>
                                            </p:txEl>
                                          </p:spTgt>
                                        </p:tgtEl>
                                        <p:attrNameLst>
                                          <p:attrName>style.visibility</p:attrName>
                                        </p:attrNameLst>
                                      </p:cBhvr>
                                      <p:to>
                                        <p:strVal val="visible"/>
                                      </p:to>
                                    </p:set>
                                    <p:animEffect transition="in" filter="wipe(left)">
                                      <p:cBhvr>
                                        <p:cTn id="12" dur="500"/>
                                        <p:tgtEl>
                                          <p:spTgt spid="2662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6627">
                                            <p:txEl>
                                              <p:pRg st="6" end="6"/>
                                            </p:txEl>
                                          </p:spTgt>
                                        </p:tgtEl>
                                        <p:attrNameLst>
                                          <p:attrName>style.visibility</p:attrName>
                                        </p:attrNameLst>
                                      </p:cBhvr>
                                      <p:to>
                                        <p:strVal val="visible"/>
                                      </p:to>
                                    </p:set>
                                    <p:animEffect transition="in" filter="fade">
                                      <p:cBhvr>
                                        <p:cTn id="17" dur="1000"/>
                                        <p:tgtEl>
                                          <p:spTgt spid="26627">
                                            <p:txEl>
                                              <p:pRg st="6" end="6"/>
                                            </p:txEl>
                                          </p:spTgt>
                                        </p:tgtEl>
                                      </p:cBhvr>
                                    </p:animEffect>
                                    <p:anim calcmode="lin" valueType="num">
                                      <p:cBhvr>
                                        <p:cTn id="18" dur="10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662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627">
                                            <p:txEl>
                                              <p:pRg st="8" end="8"/>
                                            </p:txEl>
                                          </p:spTgt>
                                        </p:tgtEl>
                                        <p:attrNameLst>
                                          <p:attrName>style.visibility</p:attrName>
                                        </p:attrNameLst>
                                      </p:cBhvr>
                                      <p:to>
                                        <p:strVal val="visible"/>
                                      </p:to>
                                    </p:set>
                                    <p:animEffect transition="in" filter="fade">
                                      <p:cBhvr>
                                        <p:cTn id="24" dur="1000"/>
                                        <p:tgtEl>
                                          <p:spTgt spid="26627">
                                            <p:txEl>
                                              <p:pRg st="8" end="8"/>
                                            </p:txEl>
                                          </p:spTgt>
                                        </p:tgtEl>
                                      </p:cBhvr>
                                    </p:animEffect>
                                    <p:anim calcmode="lin" valueType="num">
                                      <p:cBhvr>
                                        <p:cTn id="25" dur="1000" fill="hold"/>
                                        <p:tgtEl>
                                          <p:spTgt spid="26627">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2662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627">
                                            <p:txEl>
                                              <p:pRg st="9" end="9"/>
                                            </p:txEl>
                                          </p:spTgt>
                                        </p:tgtEl>
                                        <p:attrNameLst>
                                          <p:attrName>style.visibility</p:attrName>
                                        </p:attrNameLst>
                                      </p:cBhvr>
                                      <p:to>
                                        <p:strVal val="visible"/>
                                      </p:to>
                                    </p:set>
                                    <p:animEffect transition="in" filter="wipe(left)">
                                      <p:cBhvr>
                                        <p:cTn id="31" dur="2250"/>
                                        <p:tgtEl>
                                          <p:spTgt spid="26627">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6627">
                                            <p:txEl>
                                              <p:pRg st="10" end="10"/>
                                            </p:txEl>
                                          </p:spTgt>
                                        </p:tgtEl>
                                        <p:attrNameLst>
                                          <p:attrName>style.visibility</p:attrName>
                                        </p:attrNameLst>
                                      </p:cBhvr>
                                      <p:to>
                                        <p:strVal val="visible"/>
                                      </p:to>
                                    </p:set>
                                    <p:animEffect transition="in" filter="wipe(left)">
                                      <p:cBhvr>
                                        <p:cTn id="36" dur="1250"/>
                                        <p:tgtEl>
                                          <p:spTgt spid="266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7651" name="Rectangle 3"/>
          <p:cNvSpPr>
            <a:spLocks noGrp="1" noChangeArrowheads="1"/>
          </p:cNvSpPr>
          <p:nvPr>
            <p:ph type="body" idx="4294967295"/>
          </p:nvPr>
        </p:nvSpPr>
        <p:spPr>
          <a:xfrm>
            <a:off x="838123" y="1520825"/>
            <a:ext cx="10515754" cy="3816350"/>
          </a:xfrm>
          <a:solidFill>
            <a:srgbClr val="FFF1CD"/>
          </a:solidFill>
          <a:ln>
            <a:solidFill>
              <a:schemeClr val="tx1"/>
            </a:solidFill>
            <a:miter lim="800000"/>
            <a:headEnd/>
            <a:tailEnd/>
          </a:ln>
        </p:spPr>
        <p:txBody>
          <a:bodyPr>
            <a:normAutofit/>
          </a:bodyPr>
          <a:lstStyle/>
          <a:p>
            <a:pPr eaLnBrk="1" hangingPunct="1">
              <a:lnSpc>
                <a:spcPct val="150000"/>
              </a:lnSpc>
            </a:pPr>
            <a:r>
              <a:rPr lang="it-IT" altLang="it-IT" b="1" dirty="0" smtClean="0">
                <a:latin typeface="Arial" panose="020B0604020202020204" pitchFamily="34" charset="0"/>
                <a:cs typeface="Arial" panose="020B0604020202020204" pitchFamily="34" charset="0"/>
              </a:rPr>
              <a:t>Si può consacrare a Dio il mondo intero solo con il faticoso AMORE</a:t>
            </a:r>
            <a:r>
              <a:rPr lang="it-IT" altLang="it-IT" dirty="0" smtClean="0">
                <a:latin typeface="Arial" panose="020B0604020202020204" pitchFamily="34" charset="0"/>
                <a:cs typeface="Arial" panose="020B0604020202020204" pitchFamily="34" charset="0"/>
              </a:rPr>
              <a:t> sincero e autentico di ogni uomo.</a:t>
            </a:r>
          </a:p>
          <a:p>
            <a:pPr eaLnBrk="1" hangingPunct="1">
              <a:lnSpc>
                <a:spcPct val="150000"/>
              </a:lnSpc>
            </a:pPr>
            <a:endParaRPr lang="it-IT" altLang="it-IT" sz="800" dirty="0">
              <a:latin typeface="Arial" panose="020B0604020202020204" pitchFamily="34" charset="0"/>
              <a:cs typeface="Arial" panose="020B0604020202020204" pitchFamily="34" charset="0"/>
            </a:endParaRPr>
          </a:p>
          <a:p>
            <a:pPr marL="0" indent="0" algn="ctr" eaLnBrk="1" hangingPunct="1">
              <a:lnSpc>
                <a:spcPct val="150000"/>
              </a:lnSpc>
              <a:buNone/>
            </a:pPr>
            <a:r>
              <a:rPr lang="it-IT" altLang="it-IT" dirty="0" smtClean="0">
                <a:latin typeface="Arial" panose="020B0604020202020204" pitchFamily="34" charset="0"/>
                <a:cs typeface="Arial" panose="020B0604020202020204" pitchFamily="34" charset="0"/>
              </a:rPr>
              <a:t>La famiglia è considerata</a:t>
            </a:r>
            <a:r>
              <a:rPr lang="it-IT" altLang="it-IT" dirty="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la </a:t>
            </a:r>
            <a:r>
              <a:rPr lang="it-IT" altLang="it-IT" b="1" dirty="0" smtClean="0">
                <a:latin typeface="Arial" panose="020B0604020202020204" pitchFamily="34" charset="0"/>
                <a:cs typeface="Arial" panose="020B0604020202020204" pitchFamily="34" charset="0"/>
              </a:rPr>
              <a:t>CHIESA DOMESTICA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651">
                                            <p:txEl>
                                              <p:pRg st="2" end="2"/>
                                            </p:txEl>
                                          </p:spTgt>
                                        </p:tgtEl>
                                        <p:attrNameLst>
                                          <p:attrName>style.visibility</p:attrName>
                                        </p:attrNameLst>
                                      </p:cBhvr>
                                      <p:to>
                                        <p:strVal val="visible"/>
                                      </p:to>
                                    </p:set>
                                    <p:animEffect transition="in" filter="fade">
                                      <p:cBhvr>
                                        <p:cTn id="7" dur="1000"/>
                                        <p:tgtEl>
                                          <p:spTgt spid="27651">
                                            <p:txEl>
                                              <p:pRg st="2" end="2"/>
                                            </p:txEl>
                                          </p:spTgt>
                                        </p:tgtEl>
                                      </p:cBhvr>
                                    </p:animEffect>
                                    <p:anim calcmode="lin" valueType="num">
                                      <p:cBhvr>
                                        <p:cTn id="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977515" y="1484784"/>
            <a:ext cx="10236970" cy="2123658"/>
          </a:xfrm>
          <a:prstGeom prst="rect">
            <a:avLst/>
          </a:prstGeom>
          <a:solidFill>
            <a:schemeClr val="bg1"/>
          </a:solidFill>
        </p:spPr>
        <p:txBody>
          <a:bodyPr wrap="none">
            <a:spAutoFit/>
          </a:bodyPr>
          <a:lstStyle/>
          <a:p>
            <a:endParaRPr lang="it-IT" sz="4400" b="1" dirty="0" smtClean="0"/>
          </a:p>
          <a:p>
            <a:r>
              <a:rPr lang="it-IT" sz="4400" b="1" dirty="0"/>
              <a:t> </a:t>
            </a:r>
            <a:r>
              <a:rPr lang="it-IT" sz="4400" b="1" dirty="0" smtClean="0"/>
              <a:t> La </a:t>
            </a:r>
            <a:r>
              <a:rPr lang="it-IT" sz="4400" b="1" dirty="0"/>
              <a:t>famiglia </a:t>
            </a:r>
            <a:r>
              <a:rPr lang="it-IT" sz="4400" b="1" dirty="0" smtClean="0"/>
              <a:t>è la </a:t>
            </a:r>
            <a:r>
              <a:rPr lang="it-IT" sz="4400" b="1" dirty="0"/>
              <a:t>CHIESA  </a:t>
            </a:r>
            <a:r>
              <a:rPr lang="it-IT" sz="4400" b="1" dirty="0" smtClean="0"/>
              <a:t>domestica  </a:t>
            </a:r>
          </a:p>
          <a:p>
            <a:endParaRPr lang="it-IT" sz="4400" b="1" dirty="0"/>
          </a:p>
        </p:txBody>
      </p:sp>
    </p:spTree>
    <p:extLst>
      <p:ext uri="{BB962C8B-B14F-4D97-AF65-F5344CB8AC3E}">
        <p14:creationId xmlns:p14="http://schemas.microsoft.com/office/powerpoint/2010/main" val="21027670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5">
                <a:lumMod val="5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3492" name="Rectangle 5"/>
          <p:cNvSpPr>
            <a:spLocks noChangeArrowheads="1"/>
          </p:cNvSpPr>
          <p:nvPr/>
        </p:nvSpPr>
        <p:spPr bwMode="auto">
          <a:xfrm>
            <a:off x="3792538" y="549275"/>
            <a:ext cx="4967287" cy="5543550"/>
          </a:xfrm>
          <a:prstGeom prst="rect">
            <a:avLst/>
          </a:prstGeom>
          <a:noFill/>
          <a:ln w="762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dirty="0">
              <a:latin typeface="Arial" panose="020B0604020202020204" pitchFamily="34" charset="0"/>
            </a:endParaRPr>
          </a:p>
        </p:txBody>
      </p:sp>
      <p:pic>
        <p:nvPicPr>
          <p:cNvPr id="53254" name="Picture 6" descr="mani-vu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239" y="3105149"/>
            <a:ext cx="4955523" cy="29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 Globo_terraqueo_++ 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0532" y="2420888"/>
            <a:ext cx="2670936" cy="25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53764" y="702634"/>
            <a:ext cx="2284470" cy="30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4"/>
          <p:cNvSpPr>
            <a:spLocks noChangeArrowheads="1"/>
          </p:cNvSpPr>
          <p:nvPr/>
        </p:nvSpPr>
        <p:spPr bwMode="auto">
          <a:xfrm>
            <a:off x="1848000" y="243000"/>
            <a:ext cx="8496000" cy="60120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76200">
            <a:solidFill>
              <a:srgbClr val="FF0000"/>
            </a:solidFill>
            <a:prstDash val="dash"/>
            <a:miter lim="800000"/>
            <a:headEnd/>
            <a:tailEnd/>
          </a:ln>
        </p:spPr>
        <p:txBody>
          <a:bodyPr wrap="none" anchor="ctr"/>
          <a:lstStyle/>
          <a:p>
            <a:endParaRPr lang="it-IT" dirty="0"/>
          </a:p>
        </p:txBody>
      </p:sp>
      <p:sp>
        <p:nvSpPr>
          <p:cNvPr id="2" name="Rettangolo 1"/>
          <p:cNvSpPr/>
          <p:nvPr/>
        </p:nvSpPr>
        <p:spPr>
          <a:xfrm>
            <a:off x="3568706" y="6242725"/>
            <a:ext cx="5054589" cy="461665"/>
          </a:xfrm>
          <a:prstGeom prst="rect">
            <a:avLst/>
          </a:prstGeom>
          <a:solidFill>
            <a:schemeClr val="bg1"/>
          </a:solidFill>
        </p:spPr>
        <p:txBody>
          <a:bodyPr wrap="none">
            <a:spAutoFit/>
          </a:bodyPr>
          <a:lstStyle/>
          <a:p>
            <a:r>
              <a:rPr lang="it-IT" altLang="it-IT" sz="2400" b="1" dirty="0" smtClean="0"/>
              <a:t>consacrare a Dio il mondo intero </a:t>
            </a:r>
            <a:endParaRPr lang="it-IT" sz="2400" dirty="0"/>
          </a:p>
        </p:txBody>
      </p:sp>
    </p:spTree>
    <p:extLst>
      <p:ext uri="{BB962C8B-B14F-4D97-AF65-F5344CB8AC3E}">
        <p14:creationId xmlns:p14="http://schemas.microsoft.com/office/powerpoint/2010/main" val="1562550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wedge">
                                      <p:cBhvr>
                                        <p:cTn id="7" dur="2000"/>
                                        <p:tgtEl>
                                          <p:spTgt spid="532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255"/>
                                        </p:tgtEl>
                                        <p:attrNameLst>
                                          <p:attrName>style.visibility</p:attrName>
                                        </p:attrNameLst>
                                      </p:cBhvr>
                                      <p:to>
                                        <p:strVal val="visible"/>
                                      </p:to>
                                    </p:set>
                                    <p:animEffect transition="in" filter="fade">
                                      <p:cBhvr>
                                        <p:cTn id="12" dur="2000"/>
                                        <p:tgtEl>
                                          <p:spTgt spid="532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53256"/>
                                        </p:tgtEl>
                                        <p:attrNameLst>
                                          <p:attrName>style.visibility</p:attrName>
                                        </p:attrNameLst>
                                      </p:cBhvr>
                                      <p:to>
                                        <p:strVal val="visible"/>
                                      </p:to>
                                    </p:set>
                                    <p:animEffect transition="in" filter="fade">
                                      <p:cBhvr>
                                        <p:cTn id="17" dur="1000"/>
                                        <p:tgtEl>
                                          <p:spTgt spid="53256"/>
                                        </p:tgtEl>
                                      </p:cBhvr>
                                    </p:animEffect>
                                    <p:anim calcmode="lin" valueType="num">
                                      <p:cBhvr>
                                        <p:cTn id="18" dur="1000" fill="hold"/>
                                        <p:tgtEl>
                                          <p:spTgt spid="53256"/>
                                        </p:tgtEl>
                                        <p:attrNameLst>
                                          <p:attrName>ppt_x</p:attrName>
                                        </p:attrNameLst>
                                      </p:cBhvr>
                                      <p:tavLst>
                                        <p:tav tm="0">
                                          <p:val>
                                            <p:strVal val="#ppt_x"/>
                                          </p:val>
                                        </p:tav>
                                        <p:tav tm="100000">
                                          <p:val>
                                            <p:strVal val="#ppt_x"/>
                                          </p:val>
                                        </p:tav>
                                      </p:tavLst>
                                    </p:anim>
                                    <p:anim calcmode="lin" valueType="num">
                                      <p:cBhvr>
                                        <p:cTn id="19" dur="1000" fill="hold"/>
                                        <p:tgtEl>
                                          <p:spTgt spid="5325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5" presetClass="exit" presetSubtype="0" fill="hold" nodeType="clickEffect">
                                  <p:stCondLst>
                                    <p:cond delay="0"/>
                                  </p:stCondLst>
                                  <p:childTnLst>
                                    <p:animEffect transition="out" filter="fade">
                                      <p:cBhvr>
                                        <p:cTn id="23" dur="1000" accel="50000">
                                          <p:stCondLst>
                                            <p:cond delay="0"/>
                                          </p:stCondLst>
                                        </p:cTn>
                                        <p:tgtEl>
                                          <p:spTgt spid="53254"/>
                                        </p:tgtEl>
                                      </p:cBhvr>
                                    </p:animEffect>
                                    <p:anim calcmode="lin" valueType="num">
                                      <p:cBhvr>
                                        <p:cTn id="24" dur="500" accel="50000">
                                          <p:stCondLst>
                                            <p:cond delay="0"/>
                                          </p:stCondLst>
                                        </p:cTn>
                                        <p:tgtEl>
                                          <p:spTgt spid="53254"/>
                                        </p:tgtEl>
                                        <p:attrNameLst>
                                          <p:attrName>ppt_y</p:attrName>
                                        </p:attrNameLst>
                                      </p:cBhvr>
                                      <p:tavLst>
                                        <p:tav tm="0">
                                          <p:val>
                                            <p:strVal val="ppt_y"/>
                                          </p:val>
                                        </p:tav>
                                        <p:tav tm="100000">
                                          <p:val>
                                            <p:strVal val="ppt_y+.1"/>
                                          </p:val>
                                        </p:tav>
                                      </p:tavLst>
                                    </p:anim>
                                    <p:anim calcmode="lin" valueType="num">
                                      <p:cBhvr>
                                        <p:cTn id="25" dur="500" decel="50000">
                                          <p:stCondLst>
                                            <p:cond delay="500"/>
                                          </p:stCondLst>
                                        </p:cTn>
                                        <p:tgtEl>
                                          <p:spTgt spid="53254"/>
                                        </p:tgtEl>
                                        <p:attrNameLst>
                                          <p:attrName>ppt_y</p:attrName>
                                        </p:attrNameLst>
                                      </p:cBhvr>
                                      <p:tavLst>
                                        <p:tav tm="0">
                                          <p:val>
                                            <p:strVal val="ppt_y"/>
                                          </p:val>
                                        </p:tav>
                                        <p:tav tm="100000">
                                          <p:val>
                                            <p:strVal val="ppt_y-.1"/>
                                          </p:val>
                                        </p:tav>
                                      </p:tavLst>
                                    </p:anim>
                                    <p:anim calcmode="lin" valueType="num">
                                      <p:cBhvr>
                                        <p:cTn id="26" dur="500" accel="50000">
                                          <p:stCondLst>
                                            <p:cond delay="500"/>
                                          </p:stCondLst>
                                        </p:cTn>
                                        <p:tgtEl>
                                          <p:spTgt spid="53254"/>
                                        </p:tgtEl>
                                        <p:attrNameLst>
                                          <p:attrName>ppt_x</p:attrName>
                                        </p:attrNameLst>
                                      </p:cBhvr>
                                      <p:tavLst>
                                        <p:tav tm="0">
                                          <p:val>
                                            <p:strVal val="ppt_x"/>
                                          </p:val>
                                        </p:tav>
                                        <p:tav tm="100000">
                                          <p:val>
                                            <p:strVal val="ppt_x+.4"/>
                                          </p:val>
                                        </p:tav>
                                      </p:tavLst>
                                    </p:anim>
                                    <p:anim calcmode="lin" valueType="num">
                                      <p:cBhvr>
                                        <p:cTn id="27" dur="1000"/>
                                        <p:tgtEl>
                                          <p:spTgt spid="53254"/>
                                        </p:tgtEl>
                                        <p:attrNameLst>
                                          <p:attrName>ppt_h</p:attrName>
                                        </p:attrNameLst>
                                      </p:cBhvr>
                                      <p:tavLst>
                                        <p:tav tm="0">
                                          <p:val>
                                            <p:strVal val="ppt_h"/>
                                          </p:val>
                                        </p:tav>
                                        <p:tav tm="100000">
                                          <p:val>
                                            <p:strVal val="ppt_h"/>
                                          </p:val>
                                        </p:tav>
                                      </p:tavLst>
                                    </p:anim>
                                    <p:anim calcmode="lin" valueType="num">
                                      <p:cBhvr>
                                        <p:cTn id="28" dur="500" accel="50000">
                                          <p:stCondLst>
                                            <p:cond delay="0"/>
                                          </p:stCondLst>
                                        </p:cTn>
                                        <p:tgtEl>
                                          <p:spTgt spid="53254"/>
                                        </p:tgtEl>
                                        <p:attrNameLst>
                                          <p:attrName>ppt_w</p:attrName>
                                        </p:attrNameLst>
                                      </p:cBhvr>
                                      <p:tavLst>
                                        <p:tav tm="0">
                                          <p:val>
                                            <p:strVal val="ppt_w"/>
                                          </p:val>
                                        </p:tav>
                                        <p:tav tm="100000">
                                          <p:val>
                                            <p:strVal val="ppt_w*.05"/>
                                          </p:val>
                                        </p:tav>
                                      </p:tavLst>
                                    </p:anim>
                                    <p:anim calcmode="lin" valueType="num">
                                      <p:cBhvr>
                                        <p:cTn id="29" dur="500" decel="50000">
                                          <p:stCondLst>
                                            <p:cond delay="500"/>
                                          </p:stCondLst>
                                        </p:cTn>
                                        <p:tgtEl>
                                          <p:spTgt spid="53254"/>
                                        </p:tgtEl>
                                        <p:attrNameLst>
                                          <p:attrName>ppt_w</p:attrName>
                                        </p:attrNameLst>
                                      </p:cBhvr>
                                      <p:tavLst>
                                        <p:tav tm="0">
                                          <p:val>
                                            <p:strVal val="ppt_w"/>
                                          </p:val>
                                        </p:tav>
                                        <p:tav tm="100000">
                                          <p:val>
                                            <p:strVal val="ppt_w/.05"/>
                                          </p:val>
                                        </p:tav>
                                      </p:tavLst>
                                    </p:anim>
                                    <p:anim calcmode="lin" valueType="num">
                                      <p:cBhvr>
                                        <p:cTn id="30" dur="500" accel="50000">
                                          <p:stCondLst>
                                            <p:cond delay="500"/>
                                          </p:stCondLst>
                                        </p:cTn>
                                        <p:tgtEl>
                                          <p:spTgt spid="53254"/>
                                        </p:tgtEl>
                                        <p:attrNameLst>
                                          <p:attrName>style.rotation</p:attrName>
                                        </p:attrNameLst>
                                      </p:cBhvr>
                                      <p:tavLst>
                                        <p:tav tm="0">
                                          <p:val>
                                            <p:fltVal val="0"/>
                                          </p:val>
                                        </p:tav>
                                        <p:tav tm="100000">
                                          <p:val>
                                            <p:fltVal val="-90"/>
                                          </p:val>
                                        </p:tav>
                                      </p:tavLst>
                                    </p:anim>
                                    <p:set>
                                      <p:cBhvr>
                                        <p:cTn id="31" dur="1" fill="hold">
                                          <p:stCondLst>
                                            <p:cond delay="999"/>
                                          </p:stCondLst>
                                        </p:cTn>
                                        <p:tgtEl>
                                          <p:spTgt spid="5325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edge">
                                      <p:cBhvr>
                                        <p:cTn id="36" dur="3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9"/>
                                        </p:tgtEl>
                                        <p:attrNameLst>
                                          <p:attrName>ppt_w</p:attrName>
                                        </p:attrNameLst>
                                      </p:cBhvr>
                                      <p:tavLst>
                                        <p:tav tm="0">
                                          <p:val>
                                            <p:strVal val="ppt_w"/>
                                          </p:val>
                                        </p:tav>
                                        <p:tav tm="100000">
                                          <p:val>
                                            <p:fltVal val="0"/>
                                          </p:val>
                                        </p:tav>
                                      </p:tavLst>
                                    </p:anim>
                                    <p:anim calcmode="lin" valueType="num">
                                      <p:cBhvr>
                                        <p:cTn id="41" dur="500"/>
                                        <p:tgtEl>
                                          <p:spTgt spid="9"/>
                                        </p:tgtEl>
                                        <p:attrNameLst>
                                          <p:attrName>ppt_h</p:attrName>
                                        </p:attrNameLst>
                                      </p:cBhvr>
                                      <p:tavLst>
                                        <p:tav tm="0">
                                          <p:val>
                                            <p:strVal val="ppt_h"/>
                                          </p:val>
                                        </p:tav>
                                        <p:tav tm="100000">
                                          <p:val>
                                            <p:fltVal val="0"/>
                                          </p:val>
                                        </p:tav>
                                      </p:tavLst>
                                    </p:anim>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body" idx="4294967295"/>
          </p:nvPr>
        </p:nvSpPr>
        <p:spPr>
          <a:xfrm>
            <a:off x="875420" y="1166019"/>
            <a:ext cx="10441160" cy="4525963"/>
          </a:xfrm>
          <a:solidFill>
            <a:srgbClr val="FFF1CD"/>
          </a:solidFill>
          <a:ln>
            <a:solidFill>
              <a:schemeClr val="tx1"/>
            </a:solidFill>
            <a:miter lim="800000"/>
            <a:headEnd/>
            <a:tailEnd/>
          </a:ln>
        </p:spPr>
        <p:txBody>
          <a:bodyPr/>
          <a:lstStyle/>
          <a:p>
            <a:pPr eaLnBrk="1" hangingPunct="1"/>
            <a:endParaRPr lang="it-IT" altLang="it-IT" b="1" dirty="0" smtClean="0"/>
          </a:p>
          <a:p>
            <a:pPr eaLnBrk="1" hangingPunct="1">
              <a:lnSpc>
                <a:spcPct val="150000"/>
              </a:lnSpc>
              <a:buFontTx/>
              <a:buNone/>
            </a:pPr>
            <a:r>
              <a:rPr lang="it-IT" altLang="it-IT" sz="3200" b="1" dirty="0" smtClean="0">
                <a:latin typeface="Arial" panose="020B0604020202020204" pitchFamily="34" charset="0"/>
                <a:cs typeface="Arial" panose="020B0604020202020204" pitchFamily="34" charset="0"/>
              </a:rPr>
              <a:t>  La </a:t>
            </a:r>
            <a:r>
              <a:rPr lang="it-IT" altLang="it-IT" sz="3200" b="1" dirty="0">
                <a:latin typeface="Arial" panose="020B0604020202020204" pitchFamily="34" charset="0"/>
                <a:cs typeface="Arial" panose="020B0604020202020204" pitchFamily="34" charset="0"/>
              </a:rPr>
              <a:t>Chiesa = Sacramento Universale di Salvezza</a:t>
            </a:r>
          </a:p>
          <a:p>
            <a:pPr eaLnBrk="1" hangingPunct="1">
              <a:lnSpc>
                <a:spcPct val="150000"/>
              </a:lnSpc>
            </a:pPr>
            <a:r>
              <a:rPr lang="it-IT" altLang="it-IT" sz="3200" b="1" dirty="0" smtClean="0">
                <a:latin typeface="Arial" panose="020B0604020202020204" pitchFamily="34" charset="0"/>
                <a:cs typeface="Arial" panose="020B0604020202020204" pitchFamily="34" charset="0"/>
              </a:rPr>
              <a:t> MODULO n. 3</a:t>
            </a:r>
          </a:p>
          <a:p>
            <a:pPr eaLnBrk="1" hangingPunct="1"/>
            <a:endParaRPr lang="it-IT" altLang="it-IT"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515144" y="843677"/>
            <a:ext cx="11161712" cy="5170646"/>
          </a:xfrm>
          <a:prstGeom prst="rect">
            <a:avLst/>
          </a:prstGeom>
          <a:solidFill>
            <a:srgbClr val="FEFDE8"/>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dirty="0">
              <a:latin typeface="Tahoma" panose="020B0604030504040204" pitchFamily="34" charset="0"/>
            </a:endParaRPr>
          </a:p>
          <a:p>
            <a:pPr algn="ctr" eaLnBrk="1" hangingPunct="1">
              <a:lnSpc>
                <a:spcPct val="100000"/>
              </a:lnSpc>
              <a:spcBef>
                <a:spcPct val="0"/>
              </a:spcBef>
              <a:buFontTx/>
              <a:buNone/>
            </a:pPr>
            <a:r>
              <a:rPr lang="it-IT" altLang="it-IT" sz="6000" b="1" dirty="0">
                <a:latin typeface="Arial" panose="020B0604020202020204" pitchFamily="34" charset="0"/>
                <a:cs typeface="Arial" panose="020B0604020202020204" pitchFamily="34" charset="0"/>
              </a:rPr>
              <a:t>La conversione</a:t>
            </a:r>
          </a:p>
          <a:p>
            <a:pPr eaLnBrk="1" hangingPunct="1">
              <a:lnSpc>
                <a:spcPct val="100000"/>
              </a:lnSpc>
              <a:spcBef>
                <a:spcPct val="0"/>
              </a:spcBef>
              <a:buFontTx/>
              <a:buNone/>
            </a:pPr>
            <a:endParaRPr lang="it-IT" altLang="it-IT" sz="2400" dirty="0">
              <a:latin typeface="Arial" panose="020B0604020202020204" pitchFamily="34" charset="0"/>
              <a:cs typeface="Arial" panose="020B0604020202020204" pitchFamily="34" charset="0"/>
            </a:endParaRPr>
          </a:p>
          <a:p>
            <a:pPr lvl="1" eaLnBrk="1" hangingPunct="1">
              <a:lnSpc>
                <a:spcPct val="100000"/>
              </a:lnSpc>
              <a:spcBef>
                <a:spcPct val="0"/>
              </a:spcBef>
              <a:buFontTx/>
              <a:buNone/>
            </a:pPr>
            <a:r>
              <a:rPr lang="it-IT" altLang="it-IT" sz="2000" dirty="0">
                <a:latin typeface="Arial" panose="020B0604020202020204" pitchFamily="34" charset="0"/>
                <a:cs typeface="Arial" panose="020B0604020202020204" pitchFamily="34" charset="0"/>
              </a:rPr>
              <a:t>E avvenne che, mentre era in viaggio e stava per avvicinarsi a Damasco, all'improvviso lo avvolse una luce dal Cielo e cadendo a terra udì una voce che gli diceva: </a:t>
            </a:r>
          </a:p>
          <a:p>
            <a:pPr lvl="1" eaLnBrk="1" hangingPunct="1">
              <a:lnSpc>
                <a:spcPct val="100000"/>
              </a:lnSpc>
              <a:spcBef>
                <a:spcPct val="0"/>
              </a:spcBef>
              <a:buFontTx/>
              <a:buNone/>
            </a:pPr>
            <a:endParaRPr lang="it-IT" altLang="it-IT" sz="2000" i="1" dirty="0">
              <a:latin typeface="Arial" panose="020B0604020202020204" pitchFamily="34" charset="0"/>
              <a:cs typeface="Arial" panose="020B0604020202020204" pitchFamily="34" charset="0"/>
            </a:endParaRPr>
          </a:p>
          <a:p>
            <a:pPr lvl="1" eaLnBrk="1" hangingPunct="1">
              <a:lnSpc>
                <a:spcPct val="100000"/>
              </a:lnSpc>
              <a:spcBef>
                <a:spcPct val="0"/>
              </a:spcBef>
              <a:buFontTx/>
              <a:buNone/>
            </a:pPr>
            <a:r>
              <a:rPr lang="it-IT" altLang="it-IT" sz="2000" b="1" i="1" dirty="0">
                <a:solidFill>
                  <a:srgbClr val="FF0000"/>
                </a:solidFill>
                <a:latin typeface="Arial" panose="020B0604020202020204" pitchFamily="34" charset="0"/>
                <a:cs typeface="Arial" panose="020B0604020202020204" pitchFamily="34" charset="0"/>
              </a:rPr>
              <a:t>« Saulo, Saulo, perché mi perseguiti? ».</a:t>
            </a:r>
            <a:endParaRPr lang="it-IT" altLang="it-IT" sz="2000" b="1" dirty="0">
              <a:solidFill>
                <a:srgbClr val="FF0000"/>
              </a:solidFill>
              <a:latin typeface="Arial" panose="020B0604020202020204" pitchFamily="34" charset="0"/>
              <a:cs typeface="Arial" panose="020B0604020202020204" pitchFamily="34" charset="0"/>
            </a:endParaRPr>
          </a:p>
          <a:p>
            <a:pPr lvl="1" eaLnBrk="1" hangingPunct="1">
              <a:lnSpc>
                <a:spcPct val="100000"/>
              </a:lnSpc>
              <a:spcBef>
                <a:spcPct val="0"/>
              </a:spcBef>
              <a:buFontTx/>
              <a:buNone/>
            </a:pPr>
            <a:endParaRPr lang="it-IT" altLang="it-IT" sz="2000" dirty="0">
              <a:solidFill>
                <a:schemeClr val="accent2"/>
              </a:solidFill>
              <a:latin typeface="Arial" panose="020B0604020202020204" pitchFamily="34" charset="0"/>
              <a:cs typeface="Arial" panose="020B0604020202020204" pitchFamily="34" charset="0"/>
            </a:endParaRPr>
          </a:p>
          <a:p>
            <a:pPr lvl="1" eaLnBrk="1" hangingPunct="1">
              <a:lnSpc>
                <a:spcPct val="100000"/>
              </a:lnSpc>
              <a:spcBef>
                <a:spcPct val="0"/>
              </a:spcBef>
              <a:buFontTx/>
              <a:buNone/>
            </a:pPr>
            <a:r>
              <a:rPr lang="it-IT" altLang="it-IT" sz="2000" dirty="0">
                <a:latin typeface="Arial" panose="020B0604020202020204" pitchFamily="34" charset="0"/>
                <a:cs typeface="Arial" panose="020B0604020202020204" pitchFamily="34" charset="0"/>
              </a:rPr>
              <a:t>Rispose: </a:t>
            </a:r>
            <a:endParaRPr lang="it-IT" altLang="it-IT" sz="2000" i="1" dirty="0">
              <a:latin typeface="Arial" panose="020B0604020202020204" pitchFamily="34" charset="0"/>
              <a:cs typeface="Arial" panose="020B0604020202020204" pitchFamily="34" charset="0"/>
            </a:endParaRPr>
          </a:p>
          <a:p>
            <a:pPr lvl="1" eaLnBrk="1" hangingPunct="1">
              <a:lnSpc>
                <a:spcPct val="100000"/>
              </a:lnSpc>
              <a:spcBef>
                <a:spcPct val="0"/>
              </a:spcBef>
              <a:buFontTx/>
              <a:buNone/>
            </a:pPr>
            <a:r>
              <a:rPr lang="it-IT" altLang="it-IT" sz="2000" b="1" i="1" dirty="0">
                <a:solidFill>
                  <a:srgbClr val="0070C0"/>
                </a:solidFill>
                <a:latin typeface="Arial" panose="020B0604020202020204" pitchFamily="34" charset="0"/>
                <a:cs typeface="Arial" panose="020B0604020202020204" pitchFamily="34" charset="0"/>
              </a:rPr>
              <a:t>« Chi sei, o Signore? ».</a:t>
            </a:r>
            <a:r>
              <a:rPr lang="it-IT" altLang="it-IT" sz="2000" b="1" dirty="0">
                <a:solidFill>
                  <a:srgbClr val="0070C0"/>
                </a:solidFill>
                <a:latin typeface="Arial" panose="020B0604020202020204" pitchFamily="34" charset="0"/>
                <a:cs typeface="Arial" panose="020B0604020202020204" pitchFamily="34" charset="0"/>
              </a:rPr>
              <a:t> </a:t>
            </a:r>
          </a:p>
          <a:p>
            <a:pPr lvl="1" eaLnBrk="1" hangingPunct="1">
              <a:lnSpc>
                <a:spcPct val="100000"/>
              </a:lnSpc>
              <a:spcBef>
                <a:spcPct val="0"/>
              </a:spcBef>
              <a:buFontTx/>
              <a:buNone/>
            </a:pPr>
            <a:endParaRPr lang="it-IT" altLang="it-IT" sz="2000" dirty="0">
              <a:solidFill>
                <a:schemeClr val="accent2"/>
              </a:solidFill>
              <a:latin typeface="Arial" panose="020B0604020202020204" pitchFamily="34" charset="0"/>
              <a:cs typeface="Arial" panose="020B0604020202020204" pitchFamily="34" charset="0"/>
            </a:endParaRPr>
          </a:p>
          <a:p>
            <a:pPr lvl="1" eaLnBrk="1" hangingPunct="1">
              <a:lnSpc>
                <a:spcPct val="100000"/>
              </a:lnSpc>
              <a:spcBef>
                <a:spcPct val="0"/>
              </a:spcBef>
              <a:buFontTx/>
              <a:buNone/>
            </a:pPr>
            <a:r>
              <a:rPr lang="it-IT" altLang="it-IT" sz="2000" dirty="0">
                <a:latin typeface="Arial" panose="020B0604020202020204" pitchFamily="34" charset="0"/>
                <a:cs typeface="Arial" panose="020B0604020202020204" pitchFamily="34" charset="0"/>
              </a:rPr>
              <a:t>E la voce: </a:t>
            </a:r>
            <a:endParaRPr lang="it-IT" altLang="it-IT" sz="2000" i="1" dirty="0">
              <a:latin typeface="Arial" panose="020B0604020202020204" pitchFamily="34" charset="0"/>
              <a:cs typeface="Arial" panose="020B0604020202020204" pitchFamily="34" charset="0"/>
            </a:endParaRPr>
          </a:p>
          <a:p>
            <a:pPr lvl="1" eaLnBrk="1" hangingPunct="1">
              <a:lnSpc>
                <a:spcPct val="100000"/>
              </a:lnSpc>
              <a:spcBef>
                <a:spcPct val="0"/>
              </a:spcBef>
              <a:buFontTx/>
              <a:buNone/>
            </a:pPr>
            <a:r>
              <a:rPr lang="it-IT" altLang="it-IT" sz="2000" b="1" i="1" dirty="0">
                <a:solidFill>
                  <a:srgbClr val="0070C0"/>
                </a:solidFill>
                <a:latin typeface="Arial" panose="020B0604020202020204" pitchFamily="34" charset="0"/>
                <a:cs typeface="Arial" panose="020B0604020202020204" pitchFamily="34" charset="0"/>
              </a:rPr>
              <a:t>Io sono Gesù, che tu perseguiti!</a:t>
            </a:r>
            <a:r>
              <a:rPr lang="it-IT" altLang="it-IT" sz="2000" dirty="0">
                <a:solidFill>
                  <a:srgbClr val="0070C0"/>
                </a:solidFill>
                <a:latin typeface="Arial" panose="020B0604020202020204" pitchFamily="34" charset="0"/>
                <a:cs typeface="Arial" panose="020B0604020202020204" pitchFamily="34" charset="0"/>
              </a:rPr>
              <a:t>  </a:t>
            </a:r>
            <a:r>
              <a:rPr lang="it-IT" altLang="it-IT" sz="2000" dirty="0">
                <a:latin typeface="Arial" panose="020B0604020202020204" pitchFamily="34" charset="0"/>
                <a:cs typeface="Arial" panose="020B0604020202020204" pitchFamily="34" charset="0"/>
              </a:rPr>
              <a:t>(Atti 9,1 - 5).</a:t>
            </a:r>
          </a:p>
          <a:p>
            <a:pPr algn="ctr" eaLnBrk="1" hangingPunct="1">
              <a:lnSpc>
                <a:spcPct val="100000"/>
              </a:lnSpc>
              <a:spcBef>
                <a:spcPct val="0"/>
              </a:spcBef>
              <a:buFontTx/>
              <a:buNone/>
            </a:pPr>
            <a:endParaRPr lang="it-IT" altLang="it-IT" sz="14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it-IT" altLang="it-IT"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08574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body" idx="4294967295"/>
          </p:nvPr>
        </p:nvSpPr>
        <p:spPr>
          <a:xfrm>
            <a:off x="1802523" y="1166019"/>
            <a:ext cx="8586954" cy="1758925"/>
          </a:xfrm>
          <a:solidFill>
            <a:srgbClr val="FFF1CD"/>
          </a:solidFill>
          <a:ln>
            <a:solidFill>
              <a:schemeClr val="tx1"/>
            </a:solidFill>
            <a:miter lim="800000"/>
            <a:headEnd/>
            <a:tailEnd/>
          </a:ln>
        </p:spPr>
        <p:txBody>
          <a:bodyPr/>
          <a:lstStyle/>
          <a:p>
            <a:pPr eaLnBrk="1" hangingPunct="1"/>
            <a:endParaRPr lang="it-IT" altLang="it-IT" sz="900" b="1" dirty="0" smtClean="0"/>
          </a:p>
          <a:p>
            <a:pPr algn="ctr" eaLnBrk="1" hangingPunct="1">
              <a:lnSpc>
                <a:spcPct val="150000"/>
              </a:lnSpc>
              <a:buFontTx/>
              <a:buNone/>
            </a:pPr>
            <a:r>
              <a:rPr lang="it-IT" altLang="it-IT" sz="4400" b="1" dirty="0" smtClean="0">
                <a:latin typeface="Arial" panose="020B0604020202020204" pitchFamily="34" charset="0"/>
                <a:cs typeface="Arial" panose="020B0604020202020204" pitchFamily="34" charset="0"/>
              </a:rPr>
              <a:t>Cosa è un SACRAMENTO?</a:t>
            </a:r>
            <a:endParaRPr lang="it-IT" altLang="it-IT" sz="4400" dirty="0" smtClean="0"/>
          </a:p>
        </p:txBody>
      </p:sp>
    </p:spTree>
    <p:extLst>
      <p:ext uri="{BB962C8B-B14F-4D97-AF65-F5344CB8AC3E}">
        <p14:creationId xmlns:p14="http://schemas.microsoft.com/office/powerpoint/2010/main" val="279500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70">
                                            <p:bg/>
                                          </p:spTgt>
                                        </p:tgtEl>
                                        <p:attrNameLst>
                                          <p:attrName>style.visibility</p:attrName>
                                        </p:attrNameLst>
                                      </p:cBhvr>
                                      <p:to>
                                        <p:strVal val="visible"/>
                                      </p:to>
                                    </p:set>
                                    <p:animEffect transition="in" filter="wipe(left)">
                                      <p:cBhvr>
                                        <p:cTn id="7" dur="1500"/>
                                        <p:tgtEl>
                                          <p:spTgt spid="32770">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770">
                                            <p:txEl>
                                              <p:pRg st="1" end="1"/>
                                            </p:txEl>
                                          </p:spTgt>
                                        </p:tgtEl>
                                        <p:attrNameLst>
                                          <p:attrName>style.visibility</p:attrName>
                                        </p:attrNameLst>
                                      </p:cBhvr>
                                      <p:to>
                                        <p:strVal val="visible"/>
                                      </p:to>
                                    </p:set>
                                    <p:animEffect transition="in" filter="wipe(left)">
                                      <p:cBhvr>
                                        <p:cTn id="10" dur="1500"/>
                                        <p:tgtEl>
                                          <p:spTgt spid="327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8195" name="Rectangle 3"/>
          <p:cNvSpPr>
            <a:spLocks noGrp="1" noChangeArrowheads="1"/>
          </p:cNvSpPr>
          <p:nvPr>
            <p:ph type="body" idx="4294967295"/>
          </p:nvPr>
        </p:nvSpPr>
        <p:spPr>
          <a:xfrm>
            <a:off x="371364" y="314871"/>
            <a:ext cx="11449272" cy="6228258"/>
          </a:xfrm>
          <a:solidFill>
            <a:srgbClr val="FFF1CD"/>
          </a:solidFill>
          <a:ln>
            <a:solidFill>
              <a:schemeClr val="tx1"/>
            </a:solidFill>
            <a:miter lim="800000"/>
            <a:headEnd/>
            <a:tailEnd/>
          </a:ln>
        </p:spPr>
        <p:txBody>
          <a:bodyPr>
            <a:normAutofit lnSpcReduction="10000"/>
          </a:bodyPr>
          <a:lstStyle/>
          <a:p>
            <a:pPr algn="ctr" eaLnBrk="1" hangingPunct="1">
              <a:lnSpc>
                <a:spcPct val="150000"/>
              </a:lnSpc>
              <a:buFontTx/>
              <a:buNone/>
            </a:pPr>
            <a:endParaRPr lang="it-IT" altLang="it-IT" sz="1000"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Si definisce </a:t>
            </a:r>
            <a:r>
              <a:rPr lang="it-IT" altLang="it-IT" b="1" dirty="0" smtClean="0">
                <a:latin typeface="Arial" panose="020B0604020202020204" pitchFamily="34" charset="0"/>
                <a:cs typeface="Arial" panose="020B0604020202020204" pitchFamily="34" charset="0"/>
              </a:rPr>
              <a:t>SACRAMENTO</a:t>
            </a:r>
            <a:r>
              <a:rPr lang="it-IT" altLang="it-IT" dirty="0" smtClean="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b="1" dirty="0" smtClean="0">
                <a:latin typeface="Arial" panose="020B0604020202020204" pitchFamily="34" charset="0"/>
                <a:cs typeface="Arial" panose="020B0604020202020204" pitchFamily="34" charset="0"/>
              </a:rPr>
              <a:t>tutto quello che favorisce l’intima comunione con Dio Padre</a:t>
            </a:r>
            <a:r>
              <a:rPr lang="it-IT" altLang="it-IT" dirty="0" smtClean="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Il sacramento è qualsiasi strumento di salvezza.</a:t>
            </a:r>
          </a:p>
          <a:p>
            <a:pPr algn="ctr" eaLnBrk="1" hangingPunct="1">
              <a:lnSpc>
                <a:spcPct val="150000"/>
              </a:lnSpc>
              <a:buFontTx/>
              <a:buNone/>
            </a:pPr>
            <a:endParaRPr lang="it-IT" altLang="it-IT" sz="1000" dirty="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Nel cristianesimo quale è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il massimo Sacramento per eccellenza?</a:t>
            </a:r>
          </a:p>
          <a:p>
            <a:pPr algn="ctr" eaLnBrk="1" hangingPunct="1">
              <a:lnSpc>
                <a:spcPct val="150000"/>
              </a:lnSpc>
              <a:buFontTx/>
              <a:buNone/>
            </a:pPr>
            <a:endParaRPr lang="it-IT" altLang="it-IT" sz="1000" dirty="0">
              <a:latin typeface="Arial" panose="020B0604020202020204" pitchFamily="34" charset="0"/>
              <a:cs typeface="Arial" panose="020B0604020202020204" pitchFamily="34" charset="0"/>
            </a:endParaRPr>
          </a:p>
          <a:p>
            <a:pPr algn="ctr" eaLnBrk="1" hangingPunct="1">
              <a:lnSpc>
                <a:spcPct val="110000"/>
              </a:lnSpc>
              <a:buFontTx/>
              <a:buNone/>
            </a:pPr>
            <a:r>
              <a:rPr lang="it-IT" altLang="it-IT" dirty="0">
                <a:latin typeface="Arial" panose="020B0604020202020204" pitchFamily="34" charset="0"/>
                <a:cs typeface="Arial" panose="020B0604020202020204" pitchFamily="34" charset="0"/>
              </a:rPr>
              <a:t>A</a:t>
            </a:r>
            <a:r>
              <a:rPr lang="it-IT" altLang="it-IT" dirty="0" smtClean="0">
                <a:latin typeface="Arial" panose="020B0604020202020204" pitchFamily="34" charset="0"/>
                <a:cs typeface="Arial" panose="020B0604020202020204" pitchFamily="34" charset="0"/>
              </a:rPr>
              <a:t>ncora una volta </a:t>
            </a:r>
            <a:r>
              <a:rPr lang="it-IT" altLang="it-IT" dirty="0">
                <a:latin typeface="Arial" panose="020B0604020202020204" pitchFamily="34" charset="0"/>
                <a:cs typeface="Arial" panose="020B0604020202020204" pitchFamily="34" charset="0"/>
              </a:rPr>
              <a:t>è</a:t>
            </a:r>
            <a:endParaRPr lang="it-IT" altLang="it-IT" dirty="0" smtClean="0">
              <a:latin typeface="Arial" panose="020B0604020202020204" pitchFamily="34" charset="0"/>
              <a:cs typeface="Arial" panose="020B0604020202020204" pitchFamily="34" charset="0"/>
            </a:endParaRPr>
          </a:p>
          <a:p>
            <a:pPr algn="ctr" eaLnBrk="1" hangingPunct="1">
              <a:lnSpc>
                <a:spcPct val="110000"/>
              </a:lnSpc>
              <a:buFontTx/>
              <a:buNone/>
            </a:pPr>
            <a:r>
              <a:rPr lang="it-IT" altLang="it-IT" dirty="0" smtClean="0">
                <a:latin typeface="Arial" panose="020B0604020202020204" pitchFamily="34" charset="0"/>
                <a:cs typeface="Arial" panose="020B0604020202020204" pitchFamily="34" charset="0"/>
              </a:rPr>
              <a:t> </a:t>
            </a:r>
            <a:r>
              <a:rPr lang="it-IT" altLang="it-IT" sz="4400" b="1" dirty="0">
                <a:latin typeface="Arial" panose="020B0604020202020204" pitchFamily="34" charset="0"/>
                <a:cs typeface="Arial" panose="020B0604020202020204" pitchFamily="34" charset="0"/>
              </a:rPr>
              <a:t>Cristo</a:t>
            </a:r>
            <a:r>
              <a:rPr lang="it-IT" altLang="it-IT" dirty="0" smtClean="0">
                <a:latin typeface="Arial" panose="020B0604020202020204" pitchFamily="34" charset="0"/>
                <a:cs typeface="Arial" panose="020B060402020202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xEl>
                                              <p:pRg st="5" end="5"/>
                                            </p:txEl>
                                          </p:spTgt>
                                        </p:tgtEl>
                                        <p:attrNameLst>
                                          <p:attrName>style.visibility</p:attrName>
                                        </p:attrNameLst>
                                      </p:cBhvr>
                                      <p:to>
                                        <p:strVal val="visible"/>
                                      </p:to>
                                    </p:set>
                                    <p:animEffect transition="in" filter="fade">
                                      <p:cBhvr>
                                        <p:cTn id="7" dur="1000"/>
                                        <p:tgtEl>
                                          <p:spTgt spid="8195">
                                            <p:txEl>
                                              <p:pRg st="5" end="5"/>
                                            </p:txEl>
                                          </p:spTgt>
                                        </p:tgtEl>
                                      </p:cBhvr>
                                    </p:animEffect>
                                    <p:anim calcmode="lin" valueType="num">
                                      <p:cBhvr>
                                        <p:cTn id="8" dur="1000" fill="hold"/>
                                        <p:tgtEl>
                                          <p:spTgt spid="8195">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8195">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5">
                                            <p:txEl>
                                              <p:pRg st="6" end="6"/>
                                            </p:txEl>
                                          </p:spTgt>
                                        </p:tgtEl>
                                        <p:attrNameLst>
                                          <p:attrName>style.visibility</p:attrName>
                                        </p:attrNameLst>
                                      </p:cBhvr>
                                      <p:to>
                                        <p:strVal val="visible"/>
                                      </p:to>
                                    </p:set>
                                    <p:animEffect transition="in" filter="fade">
                                      <p:cBhvr>
                                        <p:cTn id="12" dur="1000"/>
                                        <p:tgtEl>
                                          <p:spTgt spid="8195">
                                            <p:txEl>
                                              <p:pRg st="6" end="6"/>
                                            </p:txEl>
                                          </p:spTgt>
                                        </p:tgtEl>
                                      </p:cBhvr>
                                    </p:animEffect>
                                    <p:anim calcmode="lin" valueType="num">
                                      <p:cBhvr>
                                        <p:cTn id="13" dur="1000" fill="hold"/>
                                        <p:tgtEl>
                                          <p:spTgt spid="8195">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819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95">
                                            <p:txEl>
                                              <p:pRg st="8" end="8"/>
                                            </p:txEl>
                                          </p:spTgt>
                                        </p:tgtEl>
                                        <p:attrNameLst>
                                          <p:attrName>style.visibility</p:attrName>
                                        </p:attrNameLst>
                                      </p:cBhvr>
                                      <p:to>
                                        <p:strVal val="visible"/>
                                      </p:to>
                                    </p:set>
                                    <p:animEffect transition="in" filter="fade">
                                      <p:cBhvr>
                                        <p:cTn id="19" dur="1000"/>
                                        <p:tgtEl>
                                          <p:spTgt spid="8195">
                                            <p:txEl>
                                              <p:pRg st="8" end="8"/>
                                            </p:txEl>
                                          </p:spTgt>
                                        </p:tgtEl>
                                      </p:cBhvr>
                                    </p:animEffect>
                                    <p:anim calcmode="lin" valueType="num">
                                      <p:cBhvr>
                                        <p:cTn id="20" dur="1000" fill="hold"/>
                                        <p:tgtEl>
                                          <p:spTgt spid="8195">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819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195">
                                            <p:txEl>
                                              <p:pRg st="9" end="9"/>
                                            </p:txEl>
                                          </p:spTgt>
                                        </p:tgtEl>
                                        <p:attrNameLst>
                                          <p:attrName>style.visibility</p:attrName>
                                        </p:attrNameLst>
                                      </p:cBhvr>
                                      <p:to>
                                        <p:strVal val="visible"/>
                                      </p:to>
                                    </p:set>
                                    <p:animEffect transition="in" filter="wipe(left)">
                                      <p:cBhvr>
                                        <p:cTn id="26" dur="1750"/>
                                        <p:tgtEl>
                                          <p:spTgt spid="81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4294967295"/>
          </p:nvPr>
        </p:nvSpPr>
        <p:spPr>
          <a:xfrm>
            <a:off x="659396" y="404813"/>
            <a:ext cx="10873208" cy="6048375"/>
          </a:xfrm>
          <a:solidFill>
            <a:srgbClr val="FFF1CD"/>
          </a:solidFill>
          <a:ln>
            <a:solidFill>
              <a:schemeClr val="tx1"/>
            </a:solidFill>
            <a:miter lim="800000"/>
            <a:headEnd/>
            <a:tailEnd/>
          </a:ln>
        </p:spPr>
        <p:txBody>
          <a:bodyPr>
            <a:normAutofit fontScale="85000" lnSpcReduction="20000"/>
          </a:bodyPr>
          <a:lstStyle/>
          <a:p>
            <a:pPr algn="ctr" eaLnBrk="1" hangingPunct="1">
              <a:lnSpc>
                <a:spcPct val="90000"/>
              </a:lnSpc>
              <a:buFontTx/>
              <a:buNone/>
            </a:pPr>
            <a:endParaRPr lang="it-IT" altLang="it-IT"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Se la Chiesa è il Corpo Mistico di Cristo Risorto</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(i cristiani sono un tutt’UNO con Cristo),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allora l’insieme di tutti i cristiani formano il </a:t>
            </a:r>
          </a:p>
          <a:p>
            <a:pPr algn="ctr" eaLnBrk="1" hangingPunct="1">
              <a:lnSpc>
                <a:spcPct val="150000"/>
              </a:lnSpc>
              <a:buFontTx/>
              <a:buNone/>
            </a:pPr>
            <a:r>
              <a:rPr lang="it-IT" altLang="it-IT" sz="4300" b="1" u="sng" dirty="0" smtClean="0">
                <a:latin typeface="Arial" panose="020B0604020202020204" pitchFamily="34" charset="0"/>
                <a:cs typeface="Arial" panose="020B0604020202020204" pitchFamily="34" charset="0"/>
              </a:rPr>
              <a:t>Sacramento Universale di Salvezza</a:t>
            </a:r>
            <a:r>
              <a:rPr lang="it-IT" altLang="it-IT" dirty="0" smtClean="0">
                <a:latin typeface="Arial" panose="020B0604020202020204" pitchFamily="34" charset="0"/>
                <a:cs typeface="Arial" panose="020B0604020202020204" pitchFamily="34" charset="0"/>
              </a:rPr>
              <a:t>. </a:t>
            </a:r>
          </a:p>
          <a:p>
            <a:pPr algn="ctr" eaLnBrk="1" hangingPunct="1">
              <a:lnSpc>
                <a:spcPct val="150000"/>
              </a:lnSpc>
              <a:buFontTx/>
              <a:buNone/>
            </a:pPr>
            <a:endParaRPr lang="it-IT" altLang="it-IT" sz="1000" dirty="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Ogni battezzato/cresimato ha quindi la responsabilità</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di essere sacramento, non solo per se stesso,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ma anche per gli altri,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e dovrebbe favorire l’intima comunione con Dio.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675">
                                            <p:txEl>
                                              <p:pRg st="4" end="4"/>
                                            </p:txEl>
                                          </p:spTgt>
                                        </p:tgtEl>
                                        <p:attrNameLst>
                                          <p:attrName>style.visibility</p:attrName>
                                        </p:attrNameLst>
                                      </p:cBhvr>
                                      <p:to>
                                        <p:strVal val="visible"/>
                                      </p:to>
                                    </p:set>
                                    <p:animEffect transition="in" filter="wipe(left)">
                                      <p:cBhvr>
                                        <p:cTn id="7" dur="3000"/>
                                        <p:tgtEl>
                                          <p:spTgt spid="2867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675">
                                            <p:txEl>
                                              <p:pRg st="6" end="6"/>
                                            </p:txEl>
                                          </p:spTgt>
                                        </p:tgtEl>
                                        <p:attrNameLst>
                                          <p:attrName>style.visibility</p:attrName>
                                        </p:attrNameLst>
                                      </p:cBhvr>
                                      <p:to>
                                        <p:strVal val="visible"/>
                                      </p:to>
                                    </p:set>
                                    <p:animEffect transition="in" filter="fade">
                                      <p:cBhvr>
                                        <p:cTn id="12" dur="1000"/>
                                        <p:tgtEl>
                                          <p:spTgt spid="28675">
                                            <p:txEl>
                                              <p:pRg st="6" end="6"/>
                                            </p:txEl>
                                          </p:spTgt>
                                        </p:tgtEl>
                                      </p:cBhvr>
                                    </p:animEffect>
                                    <p:anim calcmode="lin" valueType="num">
                                      <p:cBhvr>
                                        <p:cTn id="13" dur="1000" fill="hold"/>
                                        <p:tgtEl>
                                          <p:spTgt spid="28675">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8675">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675">
                                            <p:txEl>
                                              <p:pRg st="7" end="7"/>
                                            </p:txEl>
                                          </p:spTgt>
                                        </p:tgtEl>
                                        <p:attrNameLst>
                                          <p:attrName>style.visibility</p:attrName>
                                        </p:attrNameLst>
                                      </p:cBhvr>
                                      <p:to>
                                        <p:strVal val="visible"/>
                                      </p:to>
                                    </p:set>
                                    <p:animEffect transition="in" filter="fade">
                                      <p:cBhvr>
                                        <p:cTn id="17" dur="1000"/>
                                        <p:tgtEl>
                                          <p:spTgt spid="28675">
                                            <p:txEl>
                                              <p:pRg st="7" end="7"/>
                                            </p:txEl>
                                          </p:spTgt>
                                        </p:tgtEl>
                                      </p:cBhvr>
                                    </p:animEffect>
                                    <p:anim calcmode="lin" valueType="num">
                                      <p:cBhvr>
                                        <p:cTn id="18" dur="1000" fill="hold"/>
                                        <p:tgtEl>
                                          <p:spTgt spid="28675">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28675">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675">
                                            <p:txEl>
                                              <p:pRg st="8" end="8"/>
                                            </p:txEl>
                                          </p:spTgt>
                                        </p:tgtEl>
                                        <p:attrNameLst>
                                          <p:attrName>style.visibility</p:attrName>
                                        </p:attrNameLst>
                                      </p:cBhvr>
                                      <p:to>
                                        <p:strVal val="visible"/>
                                      </p:to>
                                    </p:set>
                                    <p:animEffect transition="in" filter="fade">
                                      <p:cBhvr>
                                        <p:cTn id="22" dur="1000"/>
                                        <p:tgtEl>
                                          <p:spTgt spid="28675">
                                            <p:txEl>
                                              <p:pRg st="8" end="8"/>
                                            </p:txEl>
                                          </p:spTgt>
                                        </p:tgtEl>
                                      </p:cBhvr>
                                    </p:animEffect>
                                    <p:anim calcmode="lin" valueType="num">
                                      <p:cBhvr>
                                        <p:cTn id="23" dur="1000" fill="hold"/>
                                        <p:tgtEl>
                                          <p:spTgt spid="28675">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28675">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675">
                                            <p:txEl>
                                              <p:pRg st="9" end="9"/>
                                            </p:txEl>
                                          </p:spTgt>
                                        </p:tgtEl>
                                        <p:attrNameLst>
                                          <p:attrName>style.visibility</p:attrName>
                                        </p:attrNameLst>
                                      </p:cBhvr>
                                      <p:to>
                                        <p:strVal val="visible"/>
                                      </p:to>
                                    </p:set>
                                    <p:animEffect transition="in" filter="fade">
                                      <p:cBhvr>
                                        <p:cTn id="27" dur="1000"/>
                                        <p:tgtEl>
                                          <p:spTgt spid="28675">
                                            <p:txEl>
                                              <p:pRg st="9" end="9"/>
                                            </p:txEl>
                                          </p:spTgt>
                                        </p:tgtEl>
                                      </p:cBhvr>
                                    </p:animEffect>
                                    <p:anim calcmode="lin" valueType="num">
                                      <p:cBhvr>
                                        <p:cTn id="28" dur="1000" fill="hold"/>
                                        <p:tgtEl>
                                          <p:spTgt spid="28675">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2867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4294967295"/>
          </p:nvPr>
        </p:nvSpPr>
        <p:spPr>
          <a:xfrm>
            <a:off x="803412" y="604044"/>
            <a:ext cx="10585176" cy="5649913"/>
          </a:xfrm>
          <a:solidFill>
            <a:srgbClr val="FFF1CD"/>
          </a:solidFill>
          <a:ln>
            <a:solidFill>
              <a:schemeClr val="tx1"/>
            </a:solidFill>
            <a:miter lim="800000"/>
            <a:headEnd/>
            <a:tailEnd/>
          </a:ln>
        </p:spPr>
        <p:txBody>
          <a:bodyPr>
            <a:normAutofit lnSpcReduction="10000"/>
          </a:bodyPr>
          <a:lstStyle/>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La Chiesa, oltre ad essere la continuazione del </a:t>
            </a:r>
          </a:p>
          <a:p>
            <a:pPr algn="ctr" eaLnBrk="1" hangingPunct="1">
              <a:lnSpc>
                <a:spcPct val="150000"/>
              </a:lnSpc>
              <a:buFontTx/>
              <a:buNone/>
            </a:pPr>
            <a:r>
              <a:rPr lang="it-IT" altLang="it-IT" sz="3900" b="1" dirty="0">
                <a:latin typeface="Arial" panose="020B0604020202020204" pitchFamily="34" charset="0"/>
                <a:cs typeface="Arial" panose="020B0604020202020204" pitchFamily="34" charset="0"/>
              </a:rPr>
              <a:t>Corpo Mistico di Cristo Risorto,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è così diventata anche il Popolo di Dio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che ha la </a:t>
            </a:r>
            <a:r>
              <a:rPr lang="it-IT" altLang="it-IT" b="1" dirty="0" smtClean="0">
                <a:latin typeface="Arial" panose="020B0604020202020204" pitchFamily="34" charset="0"/>
                <a:cs typeface="Arial" panose="020B0604020202020204" pitchFamily="34" charset="0"/>
              </a:rPr>
              <a:t>responsabilità</a:t>
            </a:r>
            <a:r>
              <a:rPr lang="it-IT" altLang="it-IT" dirty="0" smtClean="0">
                <a:latin typeface="Arial" panose="020B0604020202020204" pitchFamily="34" charset="0"/>
                <a:cs typeface="Arial" panose="020B0604020202020204" pitchFamily="34" charset="0"/>
              </a:rPr>
              <a:t> e l’impegno di essere</a:t>
            </a:r>
          </a:p>
          <a:p>
            <a:pPr algn="ctr" eaLnBrk="1" hangingPunct="1">
              <a:lnSpc>
                <a:spcPct val="150000"/>
              </a:lnSpc>
              <a:buFontTx/>
              <a:buNone/>
            </a:pPr>
            <a:r>
              <a:rPr lang="it-IT" altLang="it-IT" sz="900" dirty="0" smtClean="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sz="3900" b="1" dirty="0" smtClean="0">
                <a:latin typeface="Arial" panose="020B0604020202020204" pitchFamily="34" charset="0"/>
                <a:cs typeface="Arial" panose="020B0604020202020204" pitchFamily="34" charset="0"/>
              </a:rPr>
              <a:t>Sacerdozio Universale di Salvezza</a:t>
            </a:r>
            <a:r>
              <a:rPr lang="it-IT" altLang="it-IT" sz="3900" dirty="0" smtClean="0">
                <a:latin typeface="Arial" panose="020B0604020202020204" pitchFamily="34" charset="0"/>
                <a:cs typeface="Arial" panose="020B0604020202020204" pitchFamily="34" charset="0"/>
              </a:rPr>
              <a:t> </a:t>
            </a:r>
          </a:p>
          <a:p>
            <a:pPr algn="ctr">
              <a:lnSpc>
                <a:spcPct val="150000"/>
              </a:lnSpc>
              <a:buNone/>
            </a:pPr>
            <a:r>
              <a:rPr lang="it-IT" altLang="it-IT" sz="3900" b="1" dirty="0" smtClean="0">
                <a:latin typeface="Arial" panose="020B0604020202020204" pitchFamily="34" charset="0"/>
                <a:cs typeface="Arial" panose="020B0604020202020204" pitchFamily="34" charset="0"/>
              </a:rPr>
              <a:t>Sacramento </a:t>
            </a:r>
            <a:r>
              <a:rPr lang="it-IT" altLang="it-IT" sz="3900" b="1" dirty="0">
                <a:latin typeface="Arial" panose="020B0604020202020204" pitchFamily="34" charset="0"/>
                <a:cs typeface="Arial" panose="020B0604020202020204" pitchFamily="34" charset="0"/>
              </a:rPr>
              <a:t>Universale di Salvezza.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23">
                                            <p:txEl>
                                              <p:pRg st="5" end="5"/>
                                            </p:txEl>
                                          </p:spTgt>
                                        </p:tgtEl>
                                        <p:attrNameLst>
                                          <p:attrName>style.visibility</p:attrName>
                                        </p:attrNameLst>
                                      </p:cBhvr>
                                      <p:to>
                                        <p:strVal val="visible"/>
                                      </p:to>
                                    </p:set>
                                    <p:animEffect transition="in" filter="wipe(left)">
                                      <p:cBhvr>
                                        <p:cTn id="7" dur="3000"/>
                                        <p:tgtEl>
                                          <p:spTgt spid="3072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23">
                                            <p:txEl>
                                              <p:pRg st="6" end="6"/>
                                            </p:txEl>
                                          </p:spTgt>
                                        </p:tgtEl>
                                        <p:attrNameLst>
                                          <p:attrName>style.visibility</p:attrName>
                                        </p:attrNameLst>
                                      </p:cBhvr>
                                      <p:to>
                                        <p:strVal val="visible"/>
                                      </p:to>
                                    </p:set>
                                    <p:animEffect transition="in" filter="wipe(left)">
                                      <p:cBhvr>
                                        <p:cTn id="12" dur="3000"/>
                                        <p:tgtEl>
                                          <p:spTgt spid="30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260937" y="1074510"/>
            <a:ext cx="11670127" cy="4708981"/>
          </a:xfrm>
          <a:prstGeom prst="rect">
            <a:avLst/>
          </a:prstGeom>
          <a:solidFill>
            <a:srgbClr val="FFF4D5"/>
          </a:solidFill>
        </p:spPr>
        <p:txBody>
          <a:bodyPr wrap="square">
            <a:spAutoFit/>
          </a:bodyPr>
          <a:lstStyle/>
          <a:p>
            <a:pPr algn="ctr" eaLnBrk="1" hangingPunct="1">
              <a:lnSpc>
                <a:spcPct val="150000"/>
              </a:lnSpc>
              <a:buFontTx/>
              <a:buNone/>
            </a:pPr>
            <a:endParaRPr lang="it-IT" altLang="it-IT" sz="800" dirty="0" smtClean="0"/>
          </a:p>
          <a:p>
            <a:pPr algn="ctr" eaLnBrk="1" hangingPunct="1">
              <a:lnSpc>
                <a:spcPct val="150000"/>
              </a:lnSpc>
              <a:buFontTx/>
              <a:buNone/>
            </a:pPr>
            <a:r>
              <a:rPr lang="it-IT" altLang="it-IT" sz="4800" dirty="0" smtClean="0"/>
              <a:t>ATTENZIONE</a:t>
            </a:r>
          </a:p>
          <a:p>
            <a:pPr algn="ctr" eaLnBrk="1" hangingPunct="1">
              <a:lnSpc>
                <a:spcPct val="150000"/>
              </a:lnSpc>
              <a:buFontTx/>
              <a:buNone/>
            </a:pPr>
            <a:endParaRPr lang="it-IT" altLang="it-IT" sz="800" dirty="0" smtClean="0"/>
          </a:p>
          <a:p>
            <a:pPr algn="ctr" eaLnBrk="1" hangingPunct="1">
              <a:lnSpc>
                <a:spcPct val="150000"/>
              </a:lnSpc>
              <a:buFontTx/>
              <a:buNone/>
            </a:pPr>
            <a:r>
              <a:rPr lang="it-IT" altLang="it-IT" sz="3200" dirty="0" smtClean="0"/>
              <a:t>il sacramento è uno </a:t>
            </a:r>
            <a:r>
              <a:rPr lang="it-IT" altLang="it-IT" sz="3200" b="1" dirty="0" smtClean="0"/>
              <a:t>STRUMENTO EFFICACE </a:t>
            </a:r>
            <a:r>
              <a:rPr lang="it-IT" altLang="it-IT" sz="3200" dirty="0" smtClean="0"/>
              <a:t>di</a:t>
            </a:r>
            <a:r>
              <a:rPr lang="it-IT" altLang="it-IT" sz="3200" b="1" dirty="0" smtClean="0"/>
              <a:t> SALVEZZA  </a:t>
            </a:r>
          </a:p>
          <a:p>
            <a:pPr algn="ctr" eaLnBrk="1" hangingPunct="1">
              <a:lnSpc>
                <a:spcPct val="150000"/>
              </a:lnSpc>
              <a:buFontTx/>
              <a:buNone/>
            </a:pPr>
            <a:r>
              <a:rPr lang="it-IT" altLang="it-IT" sz="3200" dirty="0" smtClean="0"/>
              <a:t>non è la SALVEZZA </a:t>
            </a:r>
          </a:p>
          <a:p>
            <a:pPr algn="ctr" eaLnBrk="1" hangingPunct="1">
              <a:lnSpc>
                <a:spcPct val="150000"/>
              </a:lnSpc>
              <a:buFontTx/>
              <a:buNone/>
            </a:pPr>
            <a:r>
              <a:rPr lang="it-IT" altLang="it-IT" sz="3200" dirty="0" smtClean="0"/>
              <a:t>ma uno </a:t>
            </a:r>
            <a:r>
              <a:rPr lang="it-IT" altLang="it-IT" sz="3200" b="1" dirty="0" smtClean="0"/>
              <a:t>strumento</a:t>
            </a:r>
            <a:r>
              <a:rPr lang="it-IT" altLang="it-IT" sz="3200" dirty="0" smtClean="0"/>
              <a:t> che aiuta, in modo efficiente, «energico»</a:t>
            </a:r>
          </a:p>
          <a:p>
            <a:pPr algn="ctr" eaLnBrk="1" hangingPunct="1">
              <a:lnSpc>
                <a:spcPct val="150000"/>
              </a:lnSpc>
              <a:buFontTx/>
              <a:buNone/>
            </a:pPr>
            <a:r>
              <a:rPr lang="it-IT" altLang="it-IT" sz="3200" dirty="0" smtClean="0"/>
              <a:t> a raggiungere la SALVEZZA</a:t>
            </a:r>
          </a:p>
          <a:p>
            <a:pPr algn="ctr" eaLnBrk="1" hangingPunct="1">
              <a:lnSpc>
                <a:spcPct val="150000"/>
              </a:lnSpc>
              <a:buFontTx/>
              <a:buNone/>
            </a:pPr>
            <a:endParaRPr lang="it-IT" altLang="it-IT" sz="800" dirty="0" smtClean="0"/>
          </a:p>
        </p:txBody>
      </p:sp>
    </p:spTree>
    <p:extLst>
      <p:ext uri="{BB962C8B-B14F-4D97-AF65-F5344CB8AC3E}">
        <p14:creationId xmlns:p14="http://schemas.microsoft.com/office/powerpoint/2010/main" val="42765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left)">
                                      <p:cBhvr>
                                        <p:cTn id="7" dur="175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0"/>
                                        <p:tgtEl>
                                          <p:spTgt spid="2">
                                            <p:txEl>
                                              <p:pRg st="6" end="6"/>
                                            </p:txEl>
                                          </p:spTgt>
                                        </p:tgtEl>
                                      </p:cBhvr>
                                    </p:animEffect>
                                    <p:anim calcmode="lin" valueType="num">
                                      <p:cBhvr>
                                        <p:cTn id="1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idx="4294967295"/>
          </p:nvPr>
        </p:nvSpPr>
        <p:spPr>
          <a:xfrm>
            <a:off x="1397496" y="692150"/>
            <a:ext cx="9397008" cy="5472113"/>
          </a:xfrm>
          <a:solidFill>
            <a:schemeClr val="bg1"/>
          </a:solidFill>
          <a:ln w="38100">
            <a:solidFill>
              <a:schemeClr val="tx1"/>
            </a:solidFill>
            <a:miter lim="800000"/>
            <a:headEnd/>
            <a:tailEnd/>
          </a:ln>
        </p:spPr>
        <p:txBody>
          <a:bodyPr>
            <a:normAutofit/>
          </a:bodyPr>
          <a:lstStyle/>
          <a:p>
            <a:pPr marL="457200" lvl="1" indent="0">
              <a:lnSpc>
                <a:spcPct val="150000"/>
              </a:lnSpc>
              <a:buNone/>
            </a:pPr>
            <a:r>
              <a:rPr lang="it-IT" altLang="it-IT" sz="3200" dirty="0" smtClean="0">
                <a:latin typeface="Arial" panose="020B0604020202020204" pitchFamily="34" charset="0"/>
                <a:cs typeface="Arial" panose="020B0604020202020204" pitchFamily="34" charset="0"/>
              </a:rPr>
              <a:t>Per i cristiani, l’unico </a:t>
            </a:r>
            <a:r>
              <a:rPr lang="it-IT" altLang="it-IT" sz="3200" b="1" dirty="0" smtClean="0">
                <a:latin typeface="Arial" panose="020B0604020202020204" pitchFamily="34" charset="0"/>
                <a:cs typeface="Arial" panose="020B0604020202020204" pitchFamily="34" charset="0"/>
              </a:rPr>
              <a:t>sacramento</a:t>
            </a:r>
            <a:r>
              <a:rPr lang="it-IT" altLang="it-IT" sz="3200" dirty="0" smtClean="0">
                <a:latin typeface="Arial" panose="020B0604020202020204" pitchFamily="34" charset="0"/>
                <a:cs typeface="Arial" panose="020B0604020202020204" pitchFamily="34" charset="0"/>
              </a:rPr>
              <a:t> </a:t>
            </a:r>
            <a:r>
              <a:rPr lang="it-IT" altLang="it-IT" sz="3200" smtClean="0">
                <a:latin typeface="Arial" panose="020B0604020202020204" pitchFamily="34" charset="0"/>
                <a:cs typeface="Arial" panose="020B0604020202020204" pitchFamily="34" charset="0"/>
              </a:rPr>
              <a:t>è </a:t>
            </a:r>
            <a:r>
              <a:rPr lang="it-IT" altLang="it-IT" sz="3200" b="1" smtClean="0">
                <a:latin typeface="Arial" panose="020B0604020202020204" pitchFamily="34" charset="0"/>
                <a:cs typeface="Arial" panose="020B0604020202020204" pitchFamily="34" charset="0"/>
              </a:rPr>
              <a:t>Cristo</a:t>
            </a:r>
            <a:r>
              <a:rPr lang="it-IT" altLang="it-IT" sz="3200" dirty="0" smtClean="0">
                <a:latin typeface="Arial" panose="020B0604020202020204" pitchFamily="34" charset="0"/>
                <a:cs typeface="Arial" panose="020B0604020202020204" pitchFamily="34" charset="0"/>
              </a:rPr>
              <a:t>, </a:t>
            </a:r>
          </a:p>
          <a:p>
            <a:pPr marL="457200" lvl="1" indent="0">
              <a:lnSpc>
                <a:spcPct val="150000"/>
              </a:lnSpc>
              <a:buNone/>
            </a:pPr>
            <a:r>
              <a:rPr lang="it-IT" altLang="it-IT" sz="3200" dirty="0" smtClean="0">
                <a:latin typeface="Arial" panose="020B0604020202020204" pitchFamily="34" charset="0"/>
                <a:cs typeface="Arial" panose="020B0604020202020204" pitchFamily="34" charset="0"/>
              </a:rPr>
              <a:t>tutto il resto sono strumenti che realizzano </a:t>
            </a:r>
          </a:p>
          <a:p>
            <a:pPr marL="457200" lvl="1" indent="0">
              <a:lnSpc>
                <a:spcPct val="150000"/>
              </a:lnSpc>
              <a:buNone/>
            </a:pPr>
            <a:r>
              <a:rPr lang="it-IT" altLang="it-IT" sz="3200" dirty="0" smtClean="0">
                <a:latin typeface="Arial" panose="020B0604020202020204" pitchFamily="34" charset="0"/>
                <a:cs typeface="Arial" panose="020B0604020202020204" pitchFamily="34" charset="0"/>
              </a:rPr>
              <a:t>la sua presenza. </a:t>
            </a:r>
          </a:p>
          <a:p>
            <a:pPr eaLnBrk="1" hangingPunct="1">
              <a:lnSpc>
                <a:spcPct val="150000"/>
              </a:lnSpc>
              <a:buFontTx/>
              <a:buNone/>
            </a:pPr>
            <a:endParaRPr lang="it-IT" altLang="it-IT"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Il progetto di Dio è</a:t>
            </a:r>
            <a:r>
              <a:rPr lang="it-IT" altLang="it-IT" dirty="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a:t>
            </a:r>
            <a:r>
              <a:rPr lang="it-IT" altLang="it-IT" b="1" dirty="0" smtClean="0">
                <a:latin typeface="Arial" panose="020B0604020202020204" pitchFamily="34" charset="0"/>
                <a:cs typeface="Arial" panose="020B0604020202020204" pitchFamily="34" charset="0"/>
              </a:rPr>
              <a:t>divinizzare</a:t>
            </a:r>
            <a:r>
              <a:rPr lang="it-IT" altLang="it-IT" dirty="0" smtClean="0">
                <a:latin typeface="Arial" panose="020B0604020202020204" pitchFamily="34" charset="0"/>
                <a:cs typeface="Arial" panose="020B0604020202020204" pitchFamily="34" charset="0"/>
              </a:rPr>
              <a:t>» l’umanità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mediante l’esperienza dell’amore.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90115" name="Rectangle 3"/>
          <p:cNvSpPr>
            <a:spLocks noGrp="1" noChangeArrowheads="1"/>
          </p:cNvSpPr>
          <p:nvPr>
            <p:ph type="body" idx="4294967295"/>
          </p:nvPr>
        </p:nvSpPr>
        <p:spPr>
          <a:xfrm>
            <a:off x="461374" y="836712"/>
            <a:ext cx="11269252" cy="4525963"/>
          </a:xfrm>
          <a:solidFill>
            <a:srgbClr val="FFFCF3"/>
          </a:solidFill>
          <a:ln w="38100">
            <a:solidFill>
              <a:schemeClr val="tx1"/>
            </a:solidFill>
            <a:miter lim="800000"/>
            <a:headEnd/>
            <a:tailEnd/>
          </a:ln>
        </p:spPr>
        <p:txBody>
          <a:bodyPr/>
          <a:lstStyle/>
          <a:p>
            <a:pPr eaLnBrk="1" hangingPunct="1">
              <a:lnSpc>
                <a:spcPct val="150000"/>
              </a:lnSpc>
              <a:buFontTx/>
              <a:buNone/>
            </a:pPr>
            <a:r>
              <a:rPr lang="it-IT" altLang="it-IT" b="1" dirty="0" smtClean="0">
                <a:latin typeface="Arial" panose="020B0604020202020204" pitchFamily="34" charset="0"/>
                <a:cs typeface="Arial" panose="020B0604020202020204" pitchFamily="34" charset="0"/>
              </a:rPr>
              <a:t>   La chiesa VISIBILE e INVISIBILE e il sacramento del Battesimo</a:t>
            </a:r>
          </a:p>
          <a:p>
            <a:pPr eaLnBrk="1" hangingPunct="1">
              <a:lnSpc>
                <a:spcPct val="150000"/>
              </a:lnSpc>
            </a:pPr>
            <a:r>
              <a:rPr lang="it-IT" altLang="it-IT" b="1" dirty="0" smtClean="0">
                <a:latin typeface="Arial" panose="020B0604020202020204" pitchFamily="34" charset="0"/>
                <a:cs typeface="Arial" panose="020B0604020202020204" pitchFamily="34" charset="0"/>
              </a:rPr>
              <a:t> MODULO n. 4</a:t>
            </a:r>
          </a:p>
          <a:p>
            <a:pPr marL="0" indent="0" eaLnBrk="1" hangingPunct="1">
              <a:buNone/>
            </a:pPr>
            <a:endParaRPr lang="it-IT" altLang="it-IT" dirty="0" smtClean="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000" y="2420888"/>
            <a:ext cx="7040000" cy="3960000"/>
          </a:xfrm>
          <a:prstGeom prst="rect">
            <a:avLst/>
          </a:prstGeo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83000">
              <a:schemeClr val="tx1"/>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985" y="692696"/>
            <a:ext cx="9352030" cy="5940000"/>
          </a:xfrm>
          <a:prstGeom prst="rect">
            <a:avLst/>
          </a:prstGeom>
        </p:spPr>
      </p:pic>
      <p:sp>
        <p:nvSpPr>
          <p:cNvPr id="3" name="Rettangolo 2"/>
          <p:cNvSpPr/>
          <p:nvPr/>
        </p:nvSpPr>
        <p:spPr>
          <a:xfrm>
            <a:off x="2027548" y="188640"/>
            <a:ext cx="8136904" cy="369332"/>
          </a:xfrm>
          <a:prstGeom prst="rect">
            <a:avLst/>
          </a:prstGeom>
        </p:spPr>
        <p:txBody>
          <a:bodyPr wrap="square">
            <a:spAutoFit/>
          </a:bodyPr>
          <a:lstStyle/>
          <a:p>
            <a:r>
              <a:rPr lang="it-IT" dirty="0"/>
              <a:t>Pietro Perugino: </a:t>
            </a:r>
            <a:r>
              <a:rPr lang="it-IT" dirty="0" smtClean="0"/>
              <a:t>1482 </a:t>
            </a:r>
            <a:r>
              <a:rPr lang="it-IT" dirty="0"/>
              <a:t>il battesimo di Giovanni nella Cappella Sistina - Roma</a:t>
            </a:r>
          </a:p>
        </p:txBody>
      </p:sp>
    </p:spTree>
    <p:extLst>
      <p:ext uri="{BB962C8B-B14F-4D97-AF65-F5344CB8AC3E}">
        <p14:creationId xmlns:p14="http://schemas.microsoft.com/office/powerpoint/2010/main" val="4343508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0" y="620688"/>
            <a:ext cx="10752000" cy="6048000"/>
          </a:xfrm>
          <a:prstGeom prst="rect">
            <a:avLst/>
          </a:prstGeom>
        </p:spPr>
      </p:pic>
      <p:sp>
        <p:nvSpPr>
          <p:cNvPr id="3" name="Rettangolo 2"/>
          <p:cNvSpPr/>
          <p:nvPr/>
        </p:nvSpPr>
        <p:spPr>
          <a:xfrm>
            <a:off x="1919536" y="116632"/>
            <a:ext cx="8352928" cy="369332"/>
          </a:xfrm>
          <a:prstGeom prst="rect">
            <a:avLst/>
          </a:prstGeom>
        </p:spPr>
        <p:txBody>
          <a:bodyPr wrap="square">
            <a:spAutoFit/>
          </a:bodyPr>
          <a:lstStyle/>
          <a:p>
            <a:r>
              <a:rPr lang="it-IT" dirty="0">
                <a:solidFill>
                  <a:schemeClr val="bg1"/>
                </a:solidFill>
              </a:rPr>
              <a:t>Giotto: 1303 – 1305 Battesimo di Giovanni - Cappella degli Scrovegni (Padova)</a:t>
            </a:r>
          </a:p>
        </p:txBody>
      </p:sp>
    </p:spTree>
    <p:extLst>
      <p:ext uri="{BB962C8B-B14F-4D97-AF65-F5344CB8AC3E}">
        <p14:creationId xmlns:p14="http://schemas.microsoft.com/office/powerpoint/2010/main" val="30691345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80556" y1="29000" x2="83556" y2="35111"/>
                        <a14:backgroundMark x1="84444" y1="37889" x2="86444" y2="48889"/>
                      </a14:backgroundRemoval>
                    </a14:imgEffect>
                  </a14:imgLayer>
                </a14:imgProps>
              </a:ext>
              <a:ext uri="{28A0092B-C50C-407E-A947-70E740481C1C}">
                <a14:useLocalDpi xmlns:a14="http://schemas.microsoft.com/office/drawing/2010/main" val="0"/>
              </a:ext>
            </a:extLst>
          </a:blip>
          <a:srcRect l="10716" t="11906" r="13086" b="10704"/>
          <a:stretch/>
        </p:blipFill>
        <p:spPr>
          <a:xfrm>
            <a:off x="3100803" y="774000"/>
            <a:ext cx="5990394" cy="6084000"/>
          </a:xfrm>
          <a:prstGeom prst="rect">
            <a:avLst/>
          </a:prstGeom>
        </p:spPr>
      </p:pic>
      <p:sp>
        <p:nvSpPr>
          <p:cNvPr id="4" name="Rettangolo 3"/>
          <p:cNvSpPr/>
          <p:nvPr/>
        </p:nvSpPr>
        <p:spPr>
          <a:xfrm>
            <a:off x="1271464" y="260648"/>
            <a:ext cx="9649072" cy="461665"/>
          </a:xfrm>
          <a:prstGeom prst="rect">
            <a:avLst/>
          </a:prstGeom>
          <a:solidFill>
            <a:schemeClr val="tx1"/>
          </a:solidFill>
        </p:spPr>
        <p:txBody>
          <a:bodyPr wrap="square">
            <a:spAutoFit/>
          </a:bodyPr>
          <a:lstStyle/>
          <a:p>
            <a:r>
              <a:rPr lang="it-IT" sz="2400" dirty="0" smtClean="0">
                <a:solidFill>
                  <a:schemeClr val="bg1"/>
                </a:solidFill>
              </a:rPr>
              <a:t>Mosaico del sec. V - battistero </a:t>
            </a:r>
            <a:r>
              <a:rPr lang="it-IT" sz="2400" dirty="0">
                <a:solidFill>
                  <a:schemeClr val="bg1"/>
                </a:solidFill>
              </a:rPr>
              <a:t>N</a:t>
            </a:r>
            <a:r>
              <a:rPr lang="it-IT" sz="2400" dirty="0" smtClean="0">
                <a:solidFill>
                  <a:schemeClr val="bg1"/>
                </a:solidFill>
              </a:rPr>
              <a:t>eoniano o degli Ortodossi (Ravenna) </a:t>
            </a:r>
            <a:endParaRPr lang="it-IT" sz="2400" dirty="0">
              <a:solidFill>
                <a:schemeClr val="bg1"/>
              </a:solidFill>
            </a:endParaRPr>
          </a:p>
        </p:txBody>
      </p:sp>
    </p:spTree>
    <p:extLst>
      <p:ext uri="{BB962C8B-B14F-4D97-AF65-F5344CB8AC3E}">
        <p14:creationId xmlns:p14="http://schemas.microsoft.com/office/powerpoint/2010/main" val="2036416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68610" name="Rectangle 2" descr="Papiro"/>
          <p:cNvSpPr>
            <a:spLocks noGrp="1" noChangeArrowheads="1"/>
          </p:cNvSpPr>
          <p:nvPr>
            <p:ph type="body" idx="4294967295"/>
          </p:nvPr>
        </p:nvSpPr>
        <p:spPr>
          <a:xfrm>
            <a:off x="793949" y="296863"/>
            <a:ext cx="10604103" cy="6264275"/>
          </a:xfrm>
          <a:solidFill>
            <a:srgbClr val="FFFCF3"/>
          </a:solidFill>
        </p:spPr>
        <p:txBody>
          <a:bodyPr/>
          <a:lstStyle/>
          <a:p>
            <a:pPr lvl="1">
              <a:lnSpc>
                <a:spcPct val="130000"/>
              </a:lnSpc>
              <a:buFontTx/>
              <a:buNone/>
            </a:pPr>
            <a:endParaRPr lang="it-IT" altLang="it-IT" sz="2800" dirty="0" smtClean="0">
              <a:latin typeface="Arial" panose="020B0604020202020204" pitchFamily="34" charset="0"/>
              <a:cs typeface="Arial" panose="020B0604020202020204" pitchFamily="34" charset="0"/>
            </a:endParaRPr>
          </a:p>
          <a:p>
            <a:pPr lvl="1">
              <a:lnSpc>
                <a:spcPct val="130000"/>
              </a:lnSpc>
              <a:buFontTx/>
              <a:buNone/>
            </a:pPr>
            <a:r>
              <a:rPr lang="it-IT" altLang="it-IT" sz="2800" dirty="0" smtClean="0">
                <a:latin typeface="Arial" panose="020B0604020202020204" pitchFamily="34" charset="0"/>
                <a:cs typeface="Arial" panose="020B0604020202020204" pitchFamily="34" charset="0"/>
              </a:rPr>
              <a:t>Ma Paolo perseguitava i cristiani, non Gesù di Nazareth! </a:t>
            </a:r>
          </a:p>
          <a:p>
            <a:pPr lvl="1">
              <a:lnSpc>
                <a:spcPct val="130000"/>
              </a:lnSpc>
              <a:buFontTx/>
              <a:buNone/>
            </a:pPr>
            <a:r>
              <a:rPr lang="it-IT" altLang="it-IT" sz="2800" dirty="0" smtClean="0">
                <a:latin typeface="Arial" panose="020B0604020202020204" pitchFamily="34" charset="0"/>
                <a:cs typeface="Arial" panose="020B0604020202020204" pitchFamily="34" charset="0"/>
              </a:rPr>
              <a:t>Non aveva mai avuto l’occasione di conoscerlo in vita.</a:t>
            </a:r>
          </a:p>
          <a:p>
            <a:pPr>
              <a:buFontTx/>
              <a:buNone/>
            </a:pPr>
            <a:endParaRPr lang="it-IT" altLang="it-IT" sz="1800" dirty="0" smtClean="0">
              <a:latin typeface="Arial" panose="020B0604020202020204" pitchFamily="34" charset="0"/>
              <a:cs typeface="Arial" panose="020B0604020202020204" pitchFamily="34" charset="0"/>
            </a:endParaRPr>
          </a:p>
          <a:p>
            <a:pPr lvl="1" algn="ctr">
              <a:lnSpc>
                <a:spcPct val="130000"/>
              </a:lnSpc>
              <a:buFontTx/>
              <a:buNone/>
            </a:pPr>
            <a:r>
              <a:rPr lang="it-IT" altLang="it-IT" sz="2800" dirty="0" smtClean="0">
                <a:latin typeface="Arial" panose="020B0604020202020204" pitchFamily="34" charset="0"/>
                <a:cs typeface="Arial" panose="020B0604020202020204" pitchFamily="34" charset="0"/>
              </a:rPr>
              <a:t>Riflettendo su questa frase rivelata a Paolo </a:t>
            </a:r>
          </a:p>
          <a:p>
            <a:pPr lvl="1" algn="ctr">
              <a:lnSpc>
                <a:spcPct val="130000"/>
              </a:lnSpc>
              <a:buFontTx/>
              <a:buNone/>
            </a:pPr>
            <a:r>
              <a:rPr lang="it-IT" altLang="it-IT" sz="2800" dirty="0" smtClean="0">
                <a:latin typeface="Arial" panose="020B0604020202020204" pitchFamily="34" charset="0"/>
                <a:cs typeface="Arial" panose="020B0604020202020204" pitchFamily="34" charset="0"/>
              </a:rPr>
              <a:t>Cristo Risorto </a:t>
            </a:r>
          </a:p>
          <a:p>
            <a:pPr lvl="1" algn="ctr">
              <a:lnSpc>
                <a:spcPct val="130000"/>
              </a:lnSpc>
              <a:buFontTx/>
              <a:buNone/>
            </a:pPr>
            <a:r>
              <a:rPr lang="it-IT" altLang="it-IT" sz="2800" dirty="0" smtClean="0">
                <a:latin typeface="Arial" panose="020B0604020202020204" pitchFamily="34" charset="0"/>
                <a:cs typeface="Arial" panose="020B0604020202020204" pitchFamily="34" charset="0"/>
              </a:rPr>
              <a:t>è anche l’insieme </a:t>
            </a:r>
            <a:r>
              <a:rPr lang="it-IT" altLang="it-IT" sz="2800" dirty="0">
                <a:latin typeface="Arial" panose="020B0604020202020204" pitchFamily="34" charset="0"/>
                <a:cs typeface="Arial" panose="020B0604020202020204" pitchFamily="34" charset="0"/>
              </a:rPr>
              <a:t>di tutti i </a:t>
            </a:r>
            <a:r>
              <a:rPr lang="it-IT" altLang="it-IT" sz="2800" dirty="0" smtClean="0">
                <a:latin typeface="Arial" panose="020B0604020202020204" pitchFamily="34" charset="0"/>
                <a:cs typeface="Arial" panose="020B0604020202020204" pitchFamily="34" charset="0"/>
              </a:rPr>
              <a:t>Cristiani... !!</a:t>
            </a:r>
            <a:endParaRPr lang="it-IT" altLang="it-IT" sz="2800" dirty="0">
              <a:latin typeface="Arial" panose="020B0604020202020204" pitchFamily="34" charset="0"/>
              <a:cs typeface="Arial" panose="020B0604020202020204" pitchFamily="34" charset="0"/>
            </a:endParaRPr>
          </a:p>
          <a:p>
            <a:endParaRPr lang="it-IT" altLang="it-IT" sz="1800" dirty="0" smtClean="0">
              <a:latin typeface="Arial" panose="020B0604020202020204" pitchFamily="34" charset="0"/>
              <a:cs typeface="Arial" panose="020B0604020202020204" pitchFamily="34" charset="0"/>
            </a:endParaRPr>
          </a:p>
          <a:p>
            <a:pPr algn="ctr">
              <a:lnSpc>
                <a:spcPct val="145000"/>
              </a:lnSpc>
              <a:buFontTx/>
              <a:buNone/>
            </a:pPr>
            <a:r>
              <a:rPr lang="it-IT" altLang="it-IT" b="1" dirty="0" smtClean="0">
                <a:latin typeface="Arial" panose="020B0604020202020204" pitchFamily="34" charset="0"/>
                <a:cs typeface="Arial" panose="020B0604020202020204" pitchFamily="34" charset="0"/>
              </a:rPr>
              <a:t>Ma l’insieme dei Cristiani è la CHIESA !</a:t>
            </a:r>
            <a:r>
              <a:rPr lang="it-IT" altLang="it-IT"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77250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610">
                                            <p:txEl>
                                              <p:pRg st="4" end="4"/>
                                            </p:txEl>
                                          </p:spTgt>
                                        </p:tgtEl>
                                        <p:attrNameLst>
                                          <p:attrName>style.visibility</p:attrName>
                                        </p:attrNameLst>
                                      </p:cBhvr>
                                      <p:to>
                                        <p:strVal val="visible"/>
                                      </p:to>
                                    </p:set>
                                    <p:animEffect transition="in" filter="fade">
                                      <p:cBhvr>
                                        <p:cTn id="7" dur="1000"/>
                                        <p:tgtEl>
                                          <p:spTgt spid="68610">
                                            <p:txEl>
                                              <p:pRg st="4" end="4"/>
                                            </p:txEl>
                                          </p:spTgt>
                                        </p:tgtEl>
                                      </p:cBhvr>
                                    </p:animEffect>
                                    <p:anim calcmode="lin" valueType="num">
                                      <p:cBhvr>
                                        <p:cTn id="8" dur="1000" fill="hold"/>
                                        <p:tgtEl>
                                          <p:spTgt spid="68610">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68610">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8610">
                                            <p:txEl>
                                              <p:pRg st="5" end="5"/>
                                            </p:txEl>
                                          </p:spTgt>
                                        </p:tgtEl>
                                        <p:attrNameLst>
                                          <p:attrName>style.visibility</p:attrName>
                                        </p:attrNameLst>
                                      </p:cBhvr>
                                      <p:to>
                                        <p:strVal val="visible"/>
                                      </p:to>
                                    </p:set>
                                    <p:animEffect transition="in" filter="fade">
                                      <p:cBhvr>
                                        <p:cTn id="12" dur="1000"/>
                                        <p:tgtEl>
                                          <p:spTgt spid="68610">
                                            <p:txEl>
                                              <p:pRg st="5" end="5"/>
                                            </p:txEl>
                                          </p:spTgt>
                                        </p:tgtEl>
                                      </p:cBhvr>
                                    </p:animEffect>
                                    <p:anim calcmode="lin" valueType="num">
                                      <p:cBhvr>
                                        <p:cTn id="13" dur="1000" fill="hold"/>
                                        <p:tgtEl>
                                          <p:spTgt spid="68610">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68610">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8610">
                                            <p:txEl>
                                              <p:pRg st="6" end="6"/>
                                            </p:txEl>
                                          </p:spTgt>
                                        </p:tgtEl>
                                        <p:attrNameLst>
                                          <p:attrName>style.visibility</p:attrName>
                                        </p:attrNameLst>
                                      </p:cBhvr>
                                      <p:to>
                                        <p:strVal val="visible"/>
                                      </p:to>
                                    </p:set>
                                    <p:animEffect transition="in" filter="fade">
                                      <p:cBhvr>
                                        <p:cTn id="17" dur="1000"/>
                                        <p:tgtEl>
                                          <p:spTgt spid="68610">
                                            <p:txEl>
                                              <p:pRg st="6" end="6"/>
                                            </p:txEl>
                                          </p:spTgt>
                                        </p:tgtEl>
                                      </p:cBhvr>
                                    </p:animEffect>
                                    <p:anim calcmode="lin" valueType="num">
                                      <p:cBhvr>
                                        <p:cTn id="18" dur="1000" fill="hold"/>
                                        <p:tgtEl>
                                          <p:spTgt spid="68610">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686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8610">
                                            <p:txEl>
                                              <p:pRg st="8" end="8"/>
                                            </p:txEl>
                                          </p:spTgt>
                                        </p:tgtEl>
                                        <p:attrNameLst>
                                          <p:attrName>style.visibility</p:attrName>
                                        </p:attrNameLst>
                                      </p:cBhvr>
                                      <p:to>
                                        <p:strVal val="visible"/>
                                      </p:to>
                                    </p:set>
                                    <p:animEffect transition="in" filter="wipe(left)">
                                      <p:cBhvr>
                                        <p:cTn id="24" dur="2000"/>
                                        <p:tgtEl>
                                          <p:spTgt spid="686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3795" name="Rectangle 3"/>
          <p:cNvSpPr>
            <a:spLocks noGrp="1" noChangeArrowheads="1"/>
          </p:cNvSpPr>
          <p:nvPr>
            <p:ph type="body" idx="4294967295"/>
          </p:nvPr>
        </p:nvSpPr>
        <p:spPr>
          <a:xfrm>
            <a:off x="288528" y="422660"/>
            <a:ext cx="11614945" cy="6012681"/>
          </a:xfrm>
          <a:solidFill>
            <a:srgbClr val="FFF4D5"/>
          </a:solidFill>
          <a:ln w="38100">
            <a:noFill/>
            <a:miter lim="800000"/>
            <a:headEnd/>
            <a:tailEnd/>
          </a:ln>
        </p:spPr>
        <p:txBody>
          <a:bodyPr>
            <a:normAutofit fontScale="62500" lnSpcReduction="20000"/>
          </a:bodyPr>
          <a:lstStyle/>
          <a:p>
            <a:pPr marL="0" indent="0" algn="ctr" eaLnBrk="1" hangingPunct="1">
              <a:lnSpc>
                <a:spcPct val="150000"/>
              </a:lnSpc>
              <a:buNone/>
            </a:pPr>
            <a:r>
              <a:rPr lang="it-IT" altLang="it-IT" sz="4800" b="1" dirty="0" smtClean="0">
                <a:latin typeface="Arial" panose="020B0604020202020204" pitchFamily="34" charset="0"/>
                <a:cs typeface="Arial" panose="020B0604020202020204" pitchFamily="34" charset="0"/>
              </a:rPr>
              <a:t>Gesù è stato battezzato?</a:t>
            </a:r>
          </a:p>
          <a:p>
            <a:pPr lvl="1">
              <a:lnSpc>
                <a:spcPct val="170000"/>
              </a:lnSpc>
              <a:buNone/>
            </a:pPr>
            <a:r>
              <a:rPr lang="it-IT" sz="2900" dirty="0">
                <a:latin typeface="Arial" panose="020B0604020202020204" pitchFamily="34" charset="0"/>
                <a:cs typeface="Arial" panose="020B0604020202020204" pitchFamily="34" charset="0"/>
              </a:rPr>
              <a:t>Nella dottrina </a:t>
            </a:r>
            <a:r>
              <a:rPr lang="it-IT" sz="2900" dirty="0" smtClean="0">
                <a:latin typeface="Arial" panose="020B0604020202020204" pitchFamily="34" charset="0"/>
                <a:cs typeface="Arial" panose="020B0604020202020204" pitchFamily="34" charset="0"/>
              </a:rPr>
              <a:t>cattolica, battezzare significa rendere appartenenti a Cristo, divenire figli «adottivi» di Dio,</a:t>
            </a:r>
          </a:p>
          <a:p>
            <a:pPr lvl="1">
              <a:lnSpc>
                <a:spcPct val="170000"/>
              </a:lnSpc>
              <a:buNone/>
            </a:pPr>
            <a:r>
              <a:rPr lang="it-IT" sz="2900" dirty="0" smtClean="0">
                <a:latin typeface="Arial" panose="020B0604020202020204" pitchFamily="34" charset="0"/>
                <a:cs typeface="Arial" panose="020B0604020202020204" pitchFamily="34" charset="0"/>
              </a:rPr>
              <a:t>membri della Chiesa </a:t>
            </a:r>
            <a:r>
              <a:rPr lang="it-IT" sz="2900" dirty="0">
                <a:latin typeface="Arial" panose="020B0604020202020204" pitchFamily="34" charset="0"/>
                <a:cs typeface="Arial" panose="020B0604020202020204" pitchFamily="34" charset="0"/>
              </a:rPr>
              <a:t>e inoltre </a:t>
            </a:r>
            <a:r>
              <a:rPr lang="it-IT" sz="2900" dirty="0" smtClean="0">
                <a:latin typeface="Arial" panose="020B0604020202020204" pitchFamily="34" charset="0"/>
                <a:cs typeface="Arial" panose="020B0604020202020204" pitchFamily="34" charset="0"/>
              </a:rPr>
              <a:t>purificati dal </a:t>
            </a:r>
            <a:r>
              <a:rPr lang="it-IT" sz="2900" dirty="0">
                <a:latin typeface="Arial" panose="020B0604020202020204" pitchFamily="34" charset="0"/>
                <a:cs typeface="Arial" panose="020B0604020202020204" pitchFamily="34" charset="0"/>
              </a:rPr>
              <a:t>peccato </a:t>
            </a:r>
            <a:r>
              <a:rPr lang="it-IT" sz="2900" dirty="0" smtClean="0">
                <a:latin typeface="Arial" panose="020B0604020202020204" pitchFamily="34" charset="0"/>
                <a:cs typeface="Arial" panose="020B0604020202020204" pitchFamily="34" charset="0"/>
              </a:rPr>
              <a:t>originale e da tutti gli altri peccati prima del battesimo.</a:t>
            </a:r>
          </a:p>
          <a:p>
            <a:pPr lvl="1" algn="ctr">
              <a:lnSpc>
                <a:spcPct val="170000"/>
              </a:lnSpc>
              <a:buNone/>
            </a:pPr>
            <a:endParaRPr lang="it-IT" sz="1300" dirty="0" smtClean="0">
              <a:latin typeface="Arial" panose="020B0604020202020204" pitchFamily="34" charset="0"/>
              <a:cs typeface="Arial" panose="020B0604020202020204" pitchFamily="34" charset="0"/>
            </a:endParaRPr>
          </a:p>
          <a:p>
            <a:pPr lvl="1" algn="ctr">
              <a:lnSpc>
                <a:spcPct val="170000"/>
              </a:lnSpc>
              <a:buNone/>
            </a:pPr>
            <a:r>
              <a:rPr lang="it-IT" sz="2900" dirty="0" smtClean="0">
                <a:latin typeface="Arial" panose="020B0604020202020204" pitchFamily="34" charset="0"/>
                <a:cs typeface="Arial" panose="020B0604020202020204" pitchFamily="34" charset="0"/>
              </a:rPr>
              <a:t>Secondo </a:t>
            </a:r>
            <a:r>
              <a:rPr lang="it-IT" sz="2900" dirty="0">
                <a:latin typeface="Arial" panose="020B0604020202020204" pitchFamily="34" charset="0"/>
                <a:cs typeface="Arial" panose="020B0604020202020204" pitchFamily="34" charset="0"/>
              </a:rPr>
              <a:t>il Catechismo, il sacramento del Battesimo </a:t>
            </a:r>
            <a:r>
              <a:rPr lang="it-IT" sz="2900" dirty="0" smtClean="0">
                <a:latin typeface="Arial" panose="020B0604020202020204" pitchFamily="34" charset="0"/>
                <a:cs typeface="Arial" panose="020B0604020202020204" pitchFamily="34" charset="0"/>
              </a:rPr>
              <a:t>realizza </a:t>
            </a:r>
            <a:r>
              <a:rPr lang="it-IT" sz="2900" dirty="0">
                <a:latin typeface="Arial" panose="020B0604020202020204" pitchFamily="34" charset="0"/>
                <a:cs typeface="Arial" panose="020B0604020202020204" pitchFamily="34" charset="0"/>
              </a:rPr>
              <a:t>quattro </a:t>
            </a:r>
            <a:r>
              <a:rPr lang="it-IT" sz="2900" dirty="0" smtClean="0">
                <a:latin typeface="Arial" panose="020B0604020202020204" pitchFamily="34" charset="0"/>
                <a:cs typeface="Arial" panose="020B0604020202020204" pitchFamily="34" charset="0"/>
              </a:rPr>
              <a:t>condizioni:</a:t>
            </a:r>
            <a:r>
              <a:rPr lang="it-IT" sz="2900" dirty="0">
                <a:latin typeface="Arial" panose="020B0604020202020204" pitchFamily="34" charset="0"/>
                <a:cs typeface="Arial" panose="020B0604020202020204" pitchFamily="34" charset="0"/>
              </a:rPr>
              <a:t> </a:t>
            </a:r>
            <a:endParaRPr lang="it-IT" sz="2900" dirty="0" smtClean="0">
              <a:latin typeface="Arial" panose="020B0604020202020204" pitchFamily="34" charset="0"/>
              <a:cs typeface="Arial" panose="020B0604020202020204" pitchFamily="34" charset="0"/>
            </a:endParaRPr>
          </a:p>
          <a:p>
            <a:pPr lvl="2">
              <a:lnSpc>
                <a:spcPct val="170000"/>
              </a:lnSpc>
              <a:buNone/>
            </a:pPr>
            <a:r>
              <a:rPr lang="it-IT" sz="2900" b="1" dirty="0" smtClean="0">
                <a:latin typeface="Arial" panose="020B0604020202020204" pitchFamily="34" charset="0"/>
                <a:cs typeface="Arial" panose="020B0604020202020204" pitchFamily="34" charset="0"/>
              </a:rPr>
              <a:t>1</a:t>
            </a:r>
            <a:r>
              <a:rPr lang="it-IT" sz="2900" b="1" dirty="0">
                <a:latin typeface="Arial" panose="020B0604020202020204" pitchFamily="34" charset="0"/>
                <a:cs typeface="Arial" panose="020B0604020202020204" pitchFamily="34" charset="0"/>
              </a:rPr>
              <a:t>)</a:t>
            </a:r>
            <a:r>
              <a:rPr lang="it-IT" sz="2900" dirty="0">
                <a:latin typeface="Arial" panose="020B0604020202020204" pitchFamily="34" charset="0"/>
                <a:cs typeface="Arial" panose="020B0604020202020204" pitchFamily="34" charset="0"/>
              </a:rPr>
              <a:t> perdona il peccato originale e </a:t>
            </a:r>
            <a:r>
              <a:rPr lang="it-IT" sz="2900" dirty="0" smtClean="0">
                <a:latin typeface="Arial" panose="020B0604020202020204" pitchFamily="34" charset="0"/>
                <a:cs typeface="Arial" panose="020B0604020202020204" pitchFamily="34" charset="0"/>
              </a:rPr>
              <a:t>tutti i peccati commessi </a:t>
            </a:r>
            <a:r>
              <a:rPr lang="it-IT" sz="2900" dirty="0">
                <a:latin typeface="Arial" panose="020B0604020202020204" pitchFamily="34" charset="0"/>
                <a:cs typeface="Arial" panose="020B0604020202020204" pitchFamily="34" charset="0"/>
              </a:rPr>
              <a:t>in precedenza </a:t>
            </a:r>
            <a:r>
              <a:rPr lang="it-IT" sz="2900" dirty="0" smtClean="0">
                <a:latin typeface="Arial" panose="020B0604020202020204" pitchFamily="34" charset="0"/>
                <a:cs typeface="Arial" panose="020B0604020202020204" pitchFamily="34" charset="0"/>
              </a:rPr>
              <a:t>prima di essere battezzati;</a:t>
            </a:r>
            <a:r>
              <a:rPr lang="it-IT" sz="2900" dirty="0">
                <a:latin typeface="Arial" panose="020B0604020202020204" pitchFamily="34" charset="0"/>
                <a:cs typeface="Arial" panose="020B0604020202020204" pitchFamily="34" charset="0"/>
              </a:rPr>
              <a:t> </a:t>
            </a:r>
            <a:endParaRPr lang="it-IT" sz="2900" dirty="0" smtClean="0">
              <a:latin typeface="Arial" panose="020B0604020202020204" pitchFamily="34" charset="0"/>
              <a:cs typeface="Arial" panose="020B0604020202020204" pitchFamily="34" charset="0"/>
            </a:endParaRPr>
          </a:p>
          <a:p>
            <a:pPr lvl="2">
              <a:lnSpc>
                <a:spcPct val="170000"/>
              </a:lnSpc>
              <a:buNone/>
            </a:pPr>
            <a:r>
              <a:rPr lang="it-IT" sz="2900" b="1" dirty="0" smtClean="0">
                <a:latin typeface="Arial" panose="020B0604020202020204" pitchFamily="34" charset="0"/>
                <a:cs typeface="Arial" panose="020B0604020202020204" pitchFamily="34" charset="0"/>
              </a:rPr>
              <a:t>2</a:t>
            </a:r>
            <a:r>
              <a:rPr lang="it-IT" sz="2900" b="1" dirty="0">
                <a:latin typeface="Arial" panose="020B0604020202020204" pitchFamily="34" charset="0"/>
                <a:cs typeface="Arial" panose="020B0604020202020204" pitchFamily="34" charset="0"/>
              </a:rPr>
              <a:t>)</a:t>
            </a:r>
            <a:r>
              <a:rPr lang="it-IT" sz="2900" dirty="0">
                <a:latin typeface="Arial" panose="020B0604020202020204" pitchFamily="34" charset="0"/>
                <a:cs typeface="Arial" panose="020B0604020202020204" pitchFamily="34" charset="0"/>
              </a:rPr>
              <a:t> unifica la persona con Gesù in un modo che la rende parte del </a:t>
            </a:r>
            <a:r>
              <a:rPr lang="it-IT" sz="2900" dirty="0" smtClean="0">
                <a:latin typeface="Arial" panose="020B0604020202020204" pitchFamily="34" charset="0"/>
                <a:cs typeface="Arial" panose="020B0604020202020204" pitchFamily="34" charset="0"/>
              </a:rPr>
              <a:t>Corpo </a:t>
            </a:r>
            <a:r>
              <a:rPr lang="it-IT" sz="2900" dirty="0">
                <a:latin typeface="Arial" panose="020B0604020202020204" pitchFamily="34" charset="0"/>
                <a:cs typeface="Arial" panose="020B0604020202020204" pitchFamily="34" charset="0"/>
              </a:rPr>
              <a:t>M</a:t>
            </a:r>
            <a:r>
              <a:rPr lang="it-IT" sz="2900" dirty="0" smtClean="0">
                <a:latin typeface="Arial" panose="020B0604020202020204" pitchFamily="34" charset="0"/>
                <a:cs typeface="Arial" panose="020B0604020202020204" pitchFamily="34" charset="0"/>
              </a:rPr>
              <a:t>istico </a:t>
            </a:r>
            <a:r>
              <a:rPr lang="it-IT" sz="2900" dirty="0">
                <a:latin typeface="Arial" panose="020B0604020202020204" pitchFamily="34" charset="0"/>
                <a:cs typeface="Arial" panose="020B0604020202020204" pitchFamily="34" charset="0"/>
              </a:rPr>
              <a:t>di </a:t>
            </a:r>
            <a:r>
              <a:rPr lang="it-IT" sz="2900" dirty="0" smtClean="0">
                <a:latin typeface="Arial" panose="020B0604020202020204" pitchFamily="34" charset="0"/>
                <a:cs typeface="Arial" panose="020B0604020202020204" pitchFamily="34" charset="0"/>
              </a:rPr>
              <a:t>Cristo (Chiesa);</a:t>
            </a:r>
            <a:r>
              <a:rPr lang="it-IT" sz="2900" dirty="0">
                <a:latin typeface="Arial" panose="020B0604020202020204" pitchFamily="34" charset="0"/>
                <a:cs typeface="Arial" panose="020B0604020202020204" pitchFamily="34" charset="0"/>
              </a:rPr>
              <a:t> </a:t>
            </a:r>
            <a:endParaRPr lang="it-IT" sz="2900" dirty="0" smtClean="0">
              <a:latin typeface="Arial" panose="020B0604020202020204" pitchFamily="34" charset="0"/>
              <a:cs typeface="Arial" panose="020B0604020202020204" pitchFamily="34" charset="0"/>
            </a:endParaRPr>
          </a:p>
          <a:p>
            <a:pPr lvl="2">
              <a:lnSpc>
                <a:spcPct val="170000"/>
              </a:lnSpc>
              <a:buNone/>
            </a:pPr>
            <a:r>
              <a:rPr lang="it-IT" sz="2900" b="1" dirty="0" smtClean="0">
                <a:latin typeface="Arial" panose="020B0604020202020204" pitchFamily="34" charset="0"/>
                <a:cs typeface="Arial" panose="020B0604020202020204" pitchFamily="34" charset="0"/>
              </a:rPr>
              <a:t>3</a:t>
            </a:r>
            <a:r>
              <a:rPr lang="it-IT" sz="2900" b="1" dirty="0">
                <a:latin typeface="Arial" panose="020B0604020202020204" pitchFamily="34" charset="0"/>
                <a:cs typeface="Arial" panose="020B0604020202020204" pitchFamily="34" charset="0"/>
              </a:rPr>
              <a:t>)</a:t>
            </a:r>
            <a:r>
              <a:rPr lang="it-IT" sz="2900" dirty="0">
                <a:latin typeface="Arial" panose="020B0604020202020204" pitchFamily="34" charset="0"/>
                <a:cs typeface="Arial" panose="020B0604020202020204" pitchFamily="34" charset="0"/>
              </a:rPr>
              <a:t> rende la persona un membro della Chiesa cattolica </a:t>
            </a:r>
            <a:endParaRPr lang="it-IT" sz="2900" dirty="0" smtClean="0">
              <a:latin typeface="Arial" panose="020B0604020202020204" pitchFamily="34" charset="0"/>
              <a:cs typeface="Arial" panose="020B0604020202020204" pitchFamily="34" charset="0"/>
            </a:endParaRPr>
          </a:p>
          <a:p>
            <a:pPr lvl="2">
              <a:lnSpc>
                <a:spcPct val="170000"/>
              </a:lnSpc>
              <a:buNone/>
            </a:pPr>
            <a:r>
              <a:rPr lang="it-IT" sz="2900" b="1" dirty="0" smtClean="0">
                <a:latin typeface="Arial" panose="020B0604020202020204" pitchFamily="34" charset="0"/>
                <a:cs typeface="Arial" panose="020B0604020202020204" pitchFamily="34" charset="0"/>
              </a:rPr>
              <a:t>4</a:t>
            </a:r>
            <a:r>
              <a:rPr lang="it-IT" sz="2900" b="1" dirty="0">
                <a:latin typeface="Arial" panose="020B0604020202020204" pitchFamily="34" charset="0"/>
                <a:cs typeface="Arial" panose="020B0604020202020204" pitchFamily="34" charset="0"/>
              </a:rPr>
              <a:t>)</a:t>
            </a:r>
            <a:r>
              <a:rPr lang="it-IT" sz="2900" dirty="0">
                <a:latin typeface="Arial" panose="020B0604020202020204" pitchFamily="34" charset="0"/>
                <a:cs typeface="Arial" panose="020B0604020202020204" pitchFamily="34" charset="0"/>
              </a:rPr>
              <a:t> offre all’interessato una testimonianza personale di salvezza da proclamare nel mondo. </a:t>
            </a:r>
          </a:p>
          <a:p>
            <a:pPr lvl="1">
              <a:lnSpc>
                <a:spcPct val="170000"/>
              </a:lnSpc>
              <a:buNone/>
            </a:pPr>
            <a:r>
              <a:rPr lang="it-IT" altLang="it-IT" sz="2900" dirty="0" smtClean="0">
                <a:latin typeface="Arial" panose="020B0604020202020204" pitchFamily="34" charset="0"/>
                <a:cs typeface="Arial" panose="020B0604020202020204" pitchFamily="34" charset="0"/>
              </a:rPr>
              <a:t>I </a:t>
            </a:r>
            <a:r>
              <a:rPr lang="it-IT" altLang="it-IT" sz="2900" dirty="0">
                <a:latin typeface="Arial" panose="020B0604020202020204" pitchFamily="34" charset="0"/>
                <a:cs typeface="Arial" panose="020B0604020202020204" pitchFamily="34" charset="0"/>
              </a:rPr>
              <a:t>vangeli narrano che Giovanni, sulle rive del </a:t>
            </a:r>
            <a:r>
              <a:rPr lang="it-IT" altLang="it-IT" sz="2900" dirty="0" smtClean="0">
                <a:latin typeface="Arial" panose="020B0604020202020204" pitchFamily="34" charset="0"/>
                <a:cs typeface="Arial" panose="020B0604020202020204" pitchFamily="34" charset="0"/>
              </a:rPr>
              <a:t>fiume Giordano</a:t>
            </a:r>
            <a:r>
              <a:rPr lang="it-IT" altLang="it-IT" sz="2900" dirty="0">
                <a:latin typeface="Arial" panose="020B0604020202020204" pitchFamily="34" charset="0"/>
                <a:cs typeface="Arial" panose="020B0604020202020204" pitchFamily="34" charset="0"/>
              </a:rPr>
              <a:t>, </a:t>
            </a:r>
            <a:r>
              <a:rPr lang="it-IT" altLang="it-IT" sz="2900" dirty="0" smtClean="0">
                <a:latin typeface="Arial" panose="020B0604020202020204" pitchFamily="34" charset="0"/>
                <a:cs typeface="Arial" panose="020B0604020202020204" pitchFamily="34" charset="0"/>
              </a:rPr>
              <a:t>battezzò Gesù.   </a:t>
            </a:r>
          </a:p>
          <a:p>
            <a:pPr lvl="1">
              <a:lnSpc>
                <a:spcPct val="170000"/>
              </a:lnSpc>
              <a:buNone/>
            </a:pPr>
            <a:r>
              <a:rPr lang="it-IT" altLang="it-IT" sz="2900" dirty="0" smtClean="0">
                <a:latin typeface="Arial" panose="020B0604020202020204" pitchFamily="34" charset="0"/>
                <a:cs typeface="Arial" panose="020B0604020202020204" pitchFamily="34" charset="0"/>
              </a:rPr>
              <a:t>Ma Gesù ha bisogno di essere battezzato, appartenente a se stesso e purificato? </a:t>
            </a:r>
          </a:p>
          <a:p>
            <a:pPr lvl="1">
              <a:lnSpc>
                <a:spcPct val="170000"/>
              </a:lnSpc>
              <a:buNone/>
            </a:pPr>
            <a:r>
              <a:rPr lang="it-IT" altLang="it-IT" sz="2900" dirty="0" smtClean="0">
                <a:latin typeface="Arial" panose="020B0604020202020204" pitchFamily="34" charset="0"/>
                <a:cs typeface="Arial" panose="020B0604020202020204" pitchFamily="34" charset="0"/>
              </a:rPr>
              <a:t>Sarebbe come dire, l’acqua ha bisogno di essere bagnata?</a:t>
            </a:r>
          </a:p>
        </p:txBody>
      </p:sp>
    </p:spTree>
    <p:extLst>
      <p:ext uri="{BB962C8B-B14F-4D97-AF65-F5344CB8AC3E}">
        <p14:creationId xmlns:p14="http://schemas.microsoft.com/office/powerpoint/2010/main" val="2601206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795">
                                            <p:txEl>
                                              <p:pRg st="4" end="4"/>
                                            </p:txEl>
                                          </p:spTgt>
                                        </p:tgtEl>
                                        <p:attrNameLst>
                                          <p:attrName>style.visibility</p:attrName>
                                        </p:attrNameLst>
                                      </p:cBhvr>
                                      <p:to>
                                        <p:strVal val="visible"/>
                                      </p:to>
                                    </p:set>
                                    <p:animEffect transition="in" filter="wipe(left)">
                                      <p:cBhvr>
                                        <p:cTn id="7" dur="3250"/>
                                        <p:tgtEl>
                                          <p:spTgt spid="3379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795">
                                            <p:txEl>
                                              <p:pRg st="5" end="5"/>
                                            </p:txEl>
                                          </p:spTgt>
                                        </p:tgtEl>
                                        <p:attrNameLst>
                                          <p:attrName>style.visibility</p:attrName>
                                        </p:attrNameLst>
                                      </p:cBhvr>
                                      <p:to>
                                        <p:strVal val="visible"/>
                                      </p:to>
                                    </p:set>
                                    <p:animEffect transition="in" filter="fade">
                                      <p:cBhvr>
                                        <p:cTn id="12" dur="1000"/>
                                        <p:tgtEl>
                                          <p:spTgt spid="33795">
                                            <p:txEl>
                                              <p:pRg st="5" end="5"/>
                                            </p:txEl>
                                          </p:spTgt>
                                        </p:tgtEl>
                                      </p:cBhvr>
                                    </p:animEffect>
                                    <p:anim calcmode="lin" valueType="num">
                                      <p:cBhvr>
                                        <p:cTn id="13" dur="10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37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3795">
                                            <p:txEl>
                                              <p:pRg st="6" end="6"/>
                                            </p:txEl>
                                          </p:spTgt>
                                        </p:tgtEl>
                                        <p:attrNameLst>
                                          <p:attrName>style.visibility</p:attrName>
                                        </p:attrNameLst>
                                      </p:cBhvr>
                                      <p:to>
                                        <p:strVal val="visible"/>
                                      </p:to>
                                    </p:set>
                                    <p:animEffect transition="in" filter="fade">
                                      <p:cBhvr>
                                        <p:cTn id="19" dur="1000"/>
                                        <p:tgtEl>
                                          <p:spTgt spid="33795">
                                            <p:txEl>
                                              <p:pRg st="6" end="6"/>
                                            </p:txEl>
                                          </p:spTgt>
                                        </p:tgtEl>
                                      </p:cBhvr>
                                    </p:animEffect>
                                    <p:anim calcmode="lin" valueType="num">
                                      <p:cBhvr>
                                        <p:cTn id="20" dur="10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379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795">
                                            <p:txEl>
                                              <p:pRg st="7" end="7"/>
                                            </p:txEl>
                                          </p:spTgt>
                                        </p:tgtEl>
                                        <p:attrNameLst>
                                          <p:attrName>style.visibility</p:attrName>
                                        </p:attrNameLst>
                                      </p:cBhvr>
                                      <p:to>
                                        <p:strVal val="visible"/>
                                      </p:to>
                                    </p:set>
                                    <p:animEffect transition="in" filter="fade">
                                      <p:cBhvr>
                                        <p:cTn id="26" dur="1000"/>
                                        <p:tgtEl>
                                          <p:spTgt spid="33795">
                                            <p:txEl>
                                              <p:pRg st="7" end="7"/>
                                            </p:txEl>
                                          </p:spTgt>
                                        </p:tgtEl>
                                      </p:cBhvr>
                                    </p:animEffect>
                                    <p:anim calcmode="lin" valueType="num">
                                      <p:cBhvr>
                                        <p:cTn id="27" dur="10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3379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795">
                                            <p:txEl>
                                              <p:pRg st="8" end="8"/>
                                            </p:txEl>
                                          </p:spTgt>
                                        </p:tgtEl>
                                        <p:attrNameLst>
                                          <p:attrName>style.visibility</p:attrName>
                                        </p:attrNameLst>
                                      </p:cBhvr>
                                      <p:to>
                                        <p:strVal val="visible"/>
                                      </p:to>
                                    </p:set>
                                    <p:animEffect transition="in" filter="fade">
                                      <p:cBhvr>
                                        <p:cTn id="33" dur="1000"/>
                                        <p:tgtEl>
                                          <p:spTgt spid="33795">
                                            <p:txEl>
                                              <p:pRg st="8" end="8"/>
                                            </p:txEl>
                                          </p:spTgt>
                                        </p:tgtEl>
                                      </p:cBhvr>
                                    </p:animEffect>
                                    <p:anim calcmode="lin" valueType="num">
                                      <p:cBhvr>
                                        <p:cTn id="34" dur="10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3379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3795">
                                            <p:txEl>
                                              <p:pRg st="9" end="9"/>
                                            </p:txEl>
                                          </p:spTgt>
                                        </p:tgtEl>
                                        <p:attrNameLst>
                                          <p:attrName>style.visibility</p:attrName>
                                        </p:attrNameLst>
                                      </p:cBhvr>
                                      <p:to>
                                        <p:strVal val="visible"/>
                                      </p:to>
                                    </p:set>
                                    <p:animEffect transition="in" filter="fade">
                                      <p:cBhvr>
                                        <p:cTn id="40" dur="1000"/>
                                        <p:tgtEl>
                                          <p:spTgt spid="33795">
                                            <p:txEl>
                                              <p:pRg st="9" end="9"/>
                                            </p:txEl>
                                          </p:spTgt>
                                        </p:tgtEl>
                                      </p:cBhvr>
                                    </p:animEffect>
                                    <p:anim calcmode="lin" valueType="num">
                                      <p:cBhvr>
                                        <p:cTn id="41" dur="1000" fill="hold"/>
                                        <p:tgtEl>
                                          <p:spTgt spid="33795">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379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3795">
                                            <p:txEl>
                                              <p:pRg st="10" end="10"/>
                                            </p:txEl>
                                          </p:spTgt>
                                        </p:tgtEl>
                                        <p:attrNameLst>
                                          <p:attrName>style.visibility</p:attrName>
                                        </p:attrNameLst>
                                      </p:cBhvr>
                                      <p:to>
                                        <p:strVal val="visible"/>
                                      </p:to>
                                    </p:set>
                                    <p:animEffect transition="in" filter="fade">
                                      <p:cBhvr>
                                        <p:cTn id="47" dur="1000"/>
                                        <p:tgtEl>
                                          <p:spTgt spid="33795">
                                            <p:txEl>
                                              <p:pRg st="10" end="10"/>
                                            </p:txEl>
                                          </p:spTgt>
                                        </p:tgtEl>
                                      </p:cBhvr>
                                    </p:animEffect>
                                    <p:anim calcmode="lin" valueType="num">
                                      <p:cBhvr>
                                        <p:cTn id="48" dur="1000" fill="hold"/>
                                        <p:tgtEl>
                                          <p:spTgt spid="33795">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33795">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3795">
                                            <p:txEl>
                                              <p:pRg st="11" end="11"/>
                                            </p:txEl>
                                          </p:spTgt>
                                        </p:tgtEl>
                                        <p:attrNameLst>
                                          <p:attrName>style.visibility</p:attrName>
                                        </p:attrNameLst>
                                      </p:cBhvr>
                                      <p:to>
                                        <p:strVal val="visible"/>
                                      </p:to>
                                    </p:set>
                                    <p:animEffect transition="in" filter="fade">
                                      <p:cBhvr>
                                        <p:cTn id="52" dur="1000"/>
                                        <p:tgtEl>
                                          <p:spTgt spid="33795">
                                            <p:txEl>
                                              <p:pRg st="11" end="11"/>
                                            </p:txEl>
                                          </p:spTgt>
                                        </p:tgtEl>
                                      </p:cBhvr>
                                    </p:animEffect>
                                    <p:anim calcmode="lin" valueType="num">
                                      <p:cBhvr>
                                        <p:cTn id="53" dur="1000" fill="hold"/>
                                        <p:tgtEl>
                                          <p:spTgt spid="33795">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3379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371364" y="185805"/>
            <a:ext cx="11449272" cy="6486391"/>
          </a:xfrm>
          <a:prstGeom prst="rect">
            <a:avLst/>
          </a:prstGeom>
          <a:solidFill>
            <a:srgbClr val="FFF4D5"/>
          </a:solidFill>
        </p:spPr>
        <p:txBody>
          <a:bodyPr wrap="square">
            <a:spAutoFit/>
          </a:bodyPr>
          <a:lstStyle/>
          <a:p>
            <a:pPr algn="ctr">
              <a:lnSpc>
                <a:spcPct val="150000"/>
              </a:lnSpc>
            </a:pPr>
            <a:endParaRPr lang="it-IT" sz="800" b="1" dirty="0" smtClean="0">
              <a:solidFill>
                <a:srgbClr val="000000"/>
              </a:solidFill>
            </a:endParaRPr>
          </a:p>
          <a:p>
            <a:pPr algn="ctr">
              <a:lnSpc>
                <a:spcPct val="150000"/>
              </a:lnSpc>
            </a:pPr>
            <a:r>
              <a:rPr lang="it-IT" sz="2400" b="1" dirty="0" smtClean="0">
                <a:solidFill>
                  <a:srgbClr val="000000"/>
                </a:solidFill>
              </a:rPr>
              <a:t>Perché </a:t>
            </a:r>
            <a:r>
              <a:rPr lang="it-IT" sz="2400" b="1" dirty="0">
                <a:solidFill>
                  <a:srgbClr val="000000"/>
                </a:solidFill>
              </a:rPr>
              <a:t>Gesù ha insistito per ricevere il Battesimo da Giovanni, </a:t>
            </a:r>
            <a:endParaRPr lang="it-IT" sz="2400" b="1" dirty="0" smtClean="0">
              <a:solidFill>
                <a:srgbClr val="000000"/>
              </a:solidFill>
            </a:endParaRPr>
          </a:p>
          <a:p>
            <a:pPr algn="ctr">
              <a:lnSpc>
                <a:spcPct val="150000"/>
              </a:lnSpc>
            </a:pPr>
            <a:r>
              <a:rPr lang="it-IT" sz="2400" b="1" dirty="0" smtClean="0">
                <a:solidFill>
                  <a:srgbClr val="000000"/>
                </a:solidFill>
              </a:rPr>
              <a:t>anche </a:t>
            </a:r>
            <a:r>
              <a:rPr lang="it-IT" sz="2400" b="1" dirty="0">
                <a:solidFill>
                  <a:srgbClr val="000000"/>
                </a:solidFill>
              </a:rPr>
              <a:t>se Giovanni stesso diceva che era Gesù a dover battezzare lui?</a:t>
            </a:r>
          </a:p>
          <a:p>
            <a:pPr>
              <a:lnSpc>
                <a:spcPct val="150000"/>
              </a:lnSpc>
            </a:pPr>
            <a:endParaRPr lang="it-IT" sz="1600" dirty="0" smtClean="0">
              <a:solidFill>
                <a:srgbClr val="000000"/>
              </a:solidFill>
            </a:endParaRPr>
          </a:p>
          <a:p>
            <a:pPr lvl="1">
              <a:lnSpc>
                <a:spcPct val="150000"/>
              </a:lnSpc>
            </a:pPr>
            <a:r>
              <a:rPr lang="it-IT" sz="2100" dirty="0" smtClean="0">
                <a:solidFill>
                  <a:srgbClr val="000000"/>
                </a:solidFill>
              </a:rPr>
              <a:t>La </a:t>
            </a:r>
            <a:r>
              <a:rPr lang="it-IT" sz="2100" dirty="0">
                <a:solidFill>
                  <a:srgbClr val="000000"/>
                </a:solidFill>
              </a:rPr>
              <a:t>risposta semplice è che Gesù stava solo dando l’esempio ai suoi </a:t>
            </a:r>
            <a:r>
              <a:rPr lang="it-IT" sz="2100" dirty="0" smtClean="0">
                <a:solidFill>
                  <a:srgbClr val="000000"/>
                </a:solidFill>
              </a:rPr>
              <a:t>seguaci. </a:t>
            </a:r>
            <a:r>
              <a:rPr lang="it-IT" sz="2100" dirty="0"/>
              <a:t> </a:t>
            </a:r>
            <a:endParaRPr lang="it-IT" sz="2100" dirty="0" smtClean="0"/>
          </a:p>
          <a:p>
            <a:pPr lvl="1">
              <a:lnSpc>
                <a:spcPct val="150000"/>
              </a:lnSpc>
            </a:pPr>
            <a:r>
              <a:rPr lang="it-IT" sz="2100" dirty="0" smtClean="0"/>
              <a:t>I </a:t>
            </a:r>
            <a:r>
              <a:rPr lang="it-IT" sz="2100" dirty="0"/>
              <a:t>“</a:t>
            </a:r>
            <a:r>
              <a:rPr lang="it-IT" sz="2100" dirty="0" smtClean="0"/>
              <a:t>Battesimi” eseguiti al tempo di Giovanni erano lavacri, fatti </a:t>
            </a:r>
            <a:r>
              <a:rPr lang="it-IT" sz="2100" dirty="0"/>
              <a:t>agli ebrei che si convertivano e </a:t>
            </a:r>
            <a:r>
              <a:rPr lang="it-IT" sz="2100" dirty="0" smtClean="0"/>
              <a:t>volevano </a:t>
            </a:r>
            <a:r>
              <a:rPr lang="it-IT" sz="2100" dirty="0" smtClean="0">
                <a:solidFill>
                  <a:srgbClr val="000000"/>
                </a:solidFill>
              </a:rPr>
              <a:t>presentarsi </a:t>
            </a:r>
            <a:r>
              <a:rPr lang="it-IT" sz="2100" dirty="0">
                <a:solidFill>
                  <a:srgbClr val="000000"/>
                </a:solidFill>
              </a:rPr>
              <a:t>al </a:t>
            </a:r>
            <a:r>
              <a:rPr lang="it-IT" sz="2100" dirty="0" smtClean="0">
                <a:solidFill>
                  <a:srgbClr val="000000"/>
                </a:solidFill>
              </a:rPr>
              <a:t>tempio, </a:t>
            </a:r>
            <a:r>
              <a:rPr lang="it-IT" sz="2100" dirty="0">
                <a:solidFill>
                  <a:srgbClr val="000000"/>
                </a:solidFill>
              </a:rPr>
              <a:t>ritualmente </a:t>
            </a:r>
            <a:r>
              <a:rPr lang="it-IT" sz="2100" dirty="0" smtClean="0">
                <a:solidFill>
                  <a:srgbClr val="000000"/>
                </a:solidFill>
              </a:rPr>
              <a:t>«</a:t>
            </a:r>
            <a:r>
              <a:rPr lang="it-IT" sz="2100" dirty="0">
                <a:solidFill>
                  <a:srgbClr val="000000"/>
                </a:solidFill>
              </a:rPr>
              <a:t>rinati</a:t>
            </a:r>
            <a:r>
              <a:rPr lang="it-IT" sz="2100" dirty="0" smtClean="0">
                <a:solidFill>
                  <a:srgbClr val="000000"/>
                </a:solidFill>
              </a:rPr>
              <a:t>». Il lavacro ricordava simbolicamente </a:t>
            </a:r>
          </a:p>
          <a:p>
            <a:pPr lvl="1">
              <a:lnSpc>
                <a:spcPct val="150000"/>
              </a:lnSpc>
            </a:pPr>
            <a:r>
              <a:rPr lang="it-IT" sz="2100" dirty="0" smtClean="0">
                <a:solidFill>
                  <a:srgbClr val="000000"/>
                </a:solidFill>
              </a:rPr>
              <a:t>il passaggio in una nuova vita come dopo il Diluvio di Noè, dopo il «Mar Rosso» con la fuga dall’Egitto, dopo l’attraversamento del fiume Giordano con Giosuè verso la Terra Promessa,  </a:t>
            </a:r>
          </a:p>
          <a:p>
            <a:pPr lvl="1">
              <a:lnSpc>
                <a:spcPct val="150000"/>
              </a:lnSpc>
            </a:pPr>
            <a:r>
              <a:rPr lang="it-IT" sz="2100" dirty="0" smtClean="0">
                <a:solidFill>
                  <a:srgbClr val="000000"/>
                </a:solidFill>
              </a:rPr>
              <a:t>ma </a:t>
            </a:r>
            <a:r>
              <a:rPr lang="it-IT" sz="2100" dirty="0">
                <a:solidFill>
                  <a:srgbClr val="000000"/>
                </a:solidFill>
              </a:rPr>
              <a:t>quello di </a:t>
            </a:r>
            <a:r>
              <a:rPr lang="it-IT" sz="2100" b="1" dirty="0">
                <a:solidFill>
                  <a:srgbClr val="000000"/>
                </a:solidFill>
              </a:rPr>
              <a:t>Giovanni</a:t>
            </a:r>
            <a:r>
              <a:rPr lang="it-IT" sz="2100" dirty="0">
                <a:solidFill>
                  <a:srgbClr val="000000"/>
                </a:solidFill>
              </a:rPr>
              <a:t> esortava la gente a battezzarsi </a:t>
            </a:r>
            <a:r>
              <a:rPr lang="it-IT" sz="2100" b="1" dirty="0">
                <a:solidFill>
                  <a:srgbClr val="000000"/>
                </a:solidFill>
              </a:rPr>
              <a:t>per prepararsi alla venuta di Gesù</a:t>
            </a:r>
            <a:r>
              <a:rPr lang="it-IT" sz="2100" dirty="0">
                <a:solidFill>
                  <a:srgbClr val="000000"/>
                </a:solidFill>
              </a:rPr>
              <a:t>. </a:t>
            </a:r>
          </a:p>
          <a:p>
            <a:pPr>
              <a:lnSpc>
                <a:spcPct val="150000"/>
              </a:lnSpc>
            </a:pPr>
            <a:endParaRPr lang="it-IT" sz="800" dirty="0" smtClean="0"/>
          </a:p>
          <a:p>
            <a:pPr lvl="1">
              <a:lnSpc>
                <a:spcPct val="150000"/>
              </a:lnSpc>
            </a:pPr>
            <a:r>
              <a:rPr lang="it-IT" sz="2100" dirty="0" smtClean="0"/>
              <a:t>Quando Gesù </a:t>
            </a:r>
            <a:r>
              <a:rPr lang="it-IT" sz="2100" dirty="0"/>
              <a:t>è arrivato e ha chiesto il rituale per se stesso, Giovanni è stato colto di </a:t>
            </a:r>
            <a:r>
              <a:rPr lang="it-IT" sz="2100" dirty="0" smtClean="0"/>
              <a:t>sorpresa sapendo </a:t>
            </a:r>
            <a:r>
              <a:rPr lang="it-IT" sz="2100" dirty="0"/>
              <a:t>che Gesù era </a:t>
            </a:r>
            <a:r>
              <a:rPr lang="it-IT" sz="2100" dirty="0" smtClean="0"/>
              <a:t>senza </a:t>
            </a:r>
            <a:r>
              <a:rPr lang="it-IT" sz="2100" dirty="0"/>
              <a:t>peccato, ma quando Gesù ha insistito, Giovanni </a:t>
            </a:r>
            <a:r>
              <a:rPr lang="it-IT" sz="2100" dirty="0" smtClean="0"/>
              <a:t>lo ha «battezzato».</a:t>
            </a:r>
            <a:endParaRPr lang="it-IT" sz="2100" dirty="0"/>
          </a:p>
          <a:p>
            <a:pPr>
              <a:lnSpc>
                <a:spcPct val="150000"/>
              </a:lnSpc>
            </a:pPr>
            <a:endParaRPr lang="it-IT" sz="800" b="0" i="0" dirty="0">
              <a:solidFill>
                <a:srgbClr val="000000"/>
              </a:solidFill>
              <a:effectLst/>
            </a:endParaRPr>
          </a:p>
        </p:txBody>
      </p:sp>
      <p:cxnSp>
        <p:nvCxnSpPr>
          <p:cNvPr id="4" name="Connettore diritto 3"/>
          <p:cNvCxnSpPr/>
          <p:nvPr/>
        </p:nvCxnSpPr>
        <p:spPr>
          <a:xfrm>
            <a:off x="7320136" y="4725144"/>
            <a:ext cx="43924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8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1000"/>
                                        <p:tgtEl>
                                          <p:spTgt spid="2">
                                            <p:txEl>
                                              <p:pRg st="6" end="6"/>
                                            </p:txEl>
                                          </p:spTgt>
                                        </p:tgtEl>
                                      </p:cBhvr>
                                    </p:animEffect>
                                    <p:anim calcmode="lin" valueType="num">
                                      <p:cBhvr>
                                        <p:cTn id="2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1000"/>
                                        <p:tgtEl>
                                          <p:spTgt spid="2">
                                            <p:txEl>
                                              <p:pRg st="7" end="7"/>
                                            </p:txEl>
                                          </p:spTgt>
                                        </p:tgtEl>
                                      </p:cBhvr>
                                    </p:animEffect>
                                    <p:anim calcmode="lin" valueType="num">
                                      <p:cBhvr>
                                        <p:cTn id="2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1000"/>
                                        <p:tgtEl>
                                          <p:spTgt spid="2">
                                            <p:txEl>
                                              <p:pRg st="9" end="9"/>
                                            </p:txEl>
                                          </p:spTgt>
                                        </p:tgtEl>
                                      </p:cBhvr>
                                    </p:animEffect>
                                    <p:anim calcmode="lin" valueType="num">
                                      <p:cBhvr>
                                        <p:cTn id="3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347700" y="543595"/>
            <a:ext cx="11496600" cy="5770811"/>
          </a:xfrm>
          <a:prstGeom prst="rect">
            <a:avLst/>
          </a:prstGeom>
          <a:solidFill>
            <a:srgbClr val="FFF4D5"/>
          </a:solidFill>
        </p:spPr>
        <p:txBody>
          <a:bodyPr wrap="square">
            <a:spAutoFit/>
          </a:bodyPr>
          <a:lstStyle/>
          <a:p>
            <a:pPr lvl="1">
              <a:lnSpc>
                <a:spcPct val="150000"/>
              </a:lnSpc>
            </a:pPr>
            <a:endParaRPr lang="it-IT" sz="800" dirty="0" smtClean="0">
              <a:solidFill>
                <a:srgbClr val="000000"/>
              </a:solidFill>
            </a:endParaRPr>
          </a:p>
          <a:p>
            <a:pPr lvl="1">
              <a:lnSpc>
                <a:spcPct val="150000"/>
              </a:lnSpc>
            </a:pPr>
            <a:r>
              <a:rPr lang="it-IT" sz="2000" dirty="0" smtClean="0">
                <a:solidFill>
                  <a:srgbClr val="000000"/>
                </a:solidFill>
              </a:rPr>
              <a:t>Alcuni ritengono che quando </a:t>
            </a:r>
            <a:r>
              <a:rPr lang="it-IT" sz="2000" dirty="0">
                <a:solidFill>
                  <a:srgbClr val="000000"/>
                </a:solidFill>
              </a:rPr>
              <a:t>Gesù è entrato nelle acque </a:t>
            </a:r>
            <a:r>
              <a:rPr lang="it-IT" sz="2000" dirty="0" smtClean="0">
                <a:solidFill>
                  <a:srgbClr val="000000"/>
                </a:solidFill>
              </a:rPr>
              <a:t>del fiume Giordano</a:t>
            </a:r>
          </a:p>
          <a:p>
            <a:pPr lvl="1">
              <a:lnSpc>
                <a:spcPct val="150000"/>
              </a:lnSpc>
            </a:pPr>
            <a:r>
              <a:rPr lang="it-IT" sz="2000" dirty="0" smtClean="0">
                <a:solidFill>
                  <a:srgbClr val="000000"/>
                </a:solidFill>
              </a:rPr>
              <a:t>le </a:t>
            </a:r>
            <a:r>
              <a:rPr lang="it-IT" sz="2000" dirty="0">
                <a:solidFill>
                  <a:srgbClr val="000000"/>
                </a:solidFill>
              </a:rPr>
              <a:t>ha rese </a:t>
            </a:r>
            <a:r>
              <a:rPr lang="it-IT" sz="2000" dirty="0" smtClean="0">
                <a:solidFill>
                  <a:srgbClr val="000000"/>
                </a:solidFill>
              </a:rPr>
              <a:t>«sante» con </a:t>
            </a:r>
            <a:r>
              <a:rPr lang="it-IT" sz="2000" dirty="0">
                <a:solidFill>
                  <a:srgbClr val="000000"/>
                </a:solidFill>
              </a:rPr>
              <a:t>la sua presenza e il suo tocco</a:t>
            </a:r>
            <a:r>
              <a:rPr lang="it-IT" sz="2000" dirty="0" smtClean="0">
                <a:solidFill>
                  <a:srgbClr val="000000"/>
                </a:solidFill>
              </a:rPr>
              <a:t>.</a:t>
            </a:r>
          </a:p>
          <a:p>
            <a:pPr lvl="1">
              <a:lnSpc>
                <a:spcPct val="150000"/>
              </a:lnSpc>
            </a:pPr>
            <a:r>
              <a:rPr lang="it-IT" sz="800" dirty="0" smtClean="0">
                <a:solidFill>
                  <a:srgbClr val="000000"/>
                </a:solidFill>
              </a:rPr>
              <a:t> </a:t>
            </a:r>
          </a:p>
          <a:p>
            <a:pPr lvl="1" algn="ctr">
              <a:lnSpc>
                <a:spcPct val="150000"/>
              </a:lnSpc>
            </a:pPr>
            <a:r>
              <a:rPr lang="it-IT" sz="2000" dirty="0">
                <a:solidFill>
                  <a:srgbClr val="000000"/>
                </a:solidFill>
              </a:rPr>
              <a:t>Il Battesimo di Gesù ha assunto un significato del tutto diverso:</a:t>
            </a:r>
          </a:p>
          <a:p>
            <a:pPr lvl="1" algn="ctr">
              <a:lnSpc>
                <a:spcPct val="150000"/>
              </a:lnSpc>
            </a:pPr>
            <a:r>
              <a:rPr lang="it-IT" sz="2000" dirty="0">
                <a:solidFill>
                  <a:srgbClr val="000000"/>
                </a:solidFill>
              </a:rPr>
              <a:t>un segno </a:t>
            </a:r>
            <a:r>
              <a:rPr lang="it-IT" sz="2000" b="1" dirty="0" smtClean="0">
                <a:solidFill>
                  <a:srgbClr val="000000"/>
                </a:solidFill>
              </a:rPr>
              <a:t>per</a:t>
            </a:r>
            <a:r>
              <a:rPr lang="it-IT" sz="2000" dirty="0" smtClean="0">
                <a:solidFill>
                  <a:srgbClr val="000000"/>
                </a:solidFill>
              </a:rPr>
              <a:t> </a:t>
            </a:r>
            <a:r>
              <a:rPr lang="it-IT" sz="2000" b="1" dirty="0">
                <a:solidFill>
                  <a:srgbClr val="000000"/>
                </a:solidFill>
              </a:rPr>
              <a:t>mettersi ai nostri </a:t>
            </a:r>
            <a:r>
              <a:rPr lang="it-IT" sz="2000" b="1" dirty="0" smtClean="0">
                <a:solidFill>
                  <a:srgbClr val="000000"/>
                </a:solidFill>
              </a:rPr>
              <a:t>livelli </a:t>
            </a:r>
            <a:r>
              <a:rPr lang="it-IT" sz="2000" dirty="0">
                <a:solidFill>
                  <a:srgbClr val="000000"/>
                </a:solidFill>
              </a:rPr>
              <a:t>e </a:t>
            </a:r>
            <a:r>
              <a:rPr lang="it-IT" sz="2000" b="1" dirty="0">
                <a:solidFill>
                  <a:srgbClr val="000000"/>
                </a:solidFill>
              </a:rPr>
              <a:t>reclamare i nostri peccati come </a:t>
            </a:r>
            <a:r>
              <a:rPr lang="it-IT" sz="2000" b="1" dirty="0" smtClean="0">
                <a:solidFill>
                  <a:srgbClr val="000000"/>
                </a:solidFill>
              </a:rPr>
              <a:t>se fossero suoi</a:t>
            </a:r>
            <a:r>
              <a:rPr lang="it-IT" sz="2000" dirty="0">
                <a:solidFill>
                  <a:srgbClr val="000000"/>
                </a:solidFill>
              </a:rPr>
              <a:t>. </a:t>
            </a:r>
          </a:p>
          <a:p>
            <a:pPr>
              <a:lnSpc>
                <a:spcPct val="150000"/>
              </a:lnSpc>
            </a:pPr>
            <a:endParaRPr lang="it-IT" sz="1600" dirty="0" smtClean="0">
              <a:solidFill>
                <a:srgbClr val="000000"/>
              </a:solidFill>
            </a:endParaRPr>
          </a:p>
          <a:p>
            <a:pPr lvl="1" algn="ctr">
              <a:lnSpc>
                <a:spcPct val="150000"/>
              </a:lnSpc>
            </a:pPr>
            <a:r>
              <a:rPr lang="it-IT" sz="2000" dirty="0">
                <a:solidFill>
                  <a:srgbClr val="000000"/>
                </a:solidFill>
              </a:rPr>
              <a:t>Per </a:t>
            </a:r>
            <a:r>
              <a:rPr lang="it-IT" sz="2000" dirty="0" smtClean="0">
                <a:solidFill>
                  <a:srgbClr val="000000"/>
                </a:solidFill>
              </a:rPr>
              <a:t>Gesù, il rituale di Giovanni, ha simbolicamente </a:t>
            </a:r>
            <a:r>
              <a:rPr lang="it-IT" sz="2000" dirty="0">
                <a:solidFill>
                  <a:srgbClr val="000000"/>
                </a:solidFill>
              </a:rPr>
              <a:t>anticipato, prefigurato, </a:t>
            </a:r>
            <a:endParaRPr lang="it-IT" sz="2000" dirty="0" smtClean="0">
              <a:solidFill>
                <a:srgbClr val="000000"/>
              </a:solidFill>
            </a:endParaRPr>
          </a:p>
          <a:p>
            <a:pPr lvl="1" algn="ctr">
              <a:lnSpc>
                <a:spcPct val="150000"/>
              </a:lnSpc>
            </a:pPr>
            <a:r>
              <a:rPr lang="it-IT" sz="2000" dirty="0" smtClean="0">
                <a:solidFill>
                  <a:srgbClr val="000000"/>
                </a:solidFill>
              </a:rPr>
              <a:t>il </a:t>
            </a:r>
            <a:r>
              <a:rPr lang="it-IT" sz="2000" dirty="0">
                <a:solidFill>
                  <a:srgbClr val="000000"/>
                </a:solidFill>
              </a:rPr>
              <a:t>giorno in cui sulla croce si caricherà della punizione </a:t>
            </a:r>
            <a:r>
              <a:rPr lang="it-IT" sz="2000" dirty="0" smtClean="0">
                <a:solidFill>
                  <a:srgbClr val="000000"/>
                </a:solidFill>
              </a:rPr>
              <a:t>per </a:t>
            </a:r>
            <a:r>
              <a:rPr lang="it-IT" sz="2000" dirty="0">
                <a:solidFill>
                  <a:srgbClr val="000000"/>
                </a:solidFill>
              </a:rPr>
              <a:t>i nostri </a:t>
            </a:r>
            <a:r>
              <a:rPr lang="it-IT" sz="2000" dirty="0" smtClean="0">
                <a:solidFill>
                  <a:srgbClr val="000000"/>
                </a:solidFill>
              </a:rPr>
              <a:t>peccati,</a:t>
            </a:r>
          </a:p>
          <a:p>
            <a:pPr lvl="1" algn="ctr">
              <a:lnSpc>
                <a:spcPct val="150000"/>
              </a:lnSpc>
            </a:pPr>
            <a:r>
              <a:rPr lang="it-IT" sz="2000" dirty="0" smtClean="0">
                <a:solidFill>
                  <a:srgbClr val="000000"/>
                </a:solidFill>
              </a:rPr>
              <a:t>per poi </a:t>
            </a:r>
            <a:r>
              <a:rPr lang="it-IT" sz="2000" dirty="0">
                <a:solidFill>
                  <a:srgbClr val="000000"/>
                </a:solidFill>
              </a:rPr>
              <a:t>farci </a:t>
            </a:r>
            <a:r>
              <a:rPr lang="it-IT" sz="2000" dirty="0" smtClean="0">
                <a:solidFill>
                  <a:srgbClr val="000000"/>
                </a:solidFill>
              </a:rPr>
              <a:t>«rinascere» </a:t>
            </a:r>
            <a:r>
              <a:rPr lang="it-IT" sz="2000" dirty="0">
                <a:solidFill>
                  <a:srgbClr val="000000"/>
                </a:solidFill>
              </a:rPr>
              <a:t>nella sua </a:t>
            </a:r>
            <a:r>
              <a:rPr lang="it-IT" sz="2000" dirty="0" smtClean="0">
                <a:solidFill>
                  <a:srgbClr val="000000"/>
                </a:solidFill>
              </a:rPr>
              <a:t>Resurrezione</a:t>
            </a:r>
            <a:r>
              <a:rPr lang="it-IT" sz="2000" dirty="0">
                <a:solidFill>
                  <a:srgbClr val="000000"/>
                </a:solidFill>
              </a:rPr>
              <a:t>.</a:t>
            </a:r>
          </a:p>
          <a:p>
            <a:pPr algn="ctr">
              <a:lnSpc>
                <a:spcPct val="150000"/>
              </a:lnSpc>
            </a:pPr>
            <a:endParaRPr lang="it-IT" sz="1400" dirty="0" smtClean="0">
              <a:solidFill>
                <a:srgbClr val="000000"/>
              </a:solidFill>
            </a:endParaRPr>
          </a:p>
          <a:p>
            <a:pPr algn="ctr">
              <a:lnSpc>
                <a:spcPct val="150000"/>
              </a:lnSpc>
            </a:pPr>
            <a:r>
              <a:rPr lang="it-IT" sz="2000" dirty="0" smtClean="0">
                <a:solidFill>
                  <a:srgbClr val="000000"/>
                </a:solidFill>
              </a:rPr>
              <a:t>Il battesimo di Giovanni è di preparazione all’evento Gesù, non cancella i peccati.</a:t>
            </a:r>
          </a:p>
          <a:p>
            <a:pPr algn="ctr">
              <a:lnSpc>
                <a:spcPct val="150000"/>
              </a:lnSpc>
            </a:pPr>
            <a:r>
              <a:rPr lang="it-IT" sz="2000" dirty="0" smtClean="0">
                <a:solidFill>
                  <a:srgbClr val="000000"/>
                </a:solidFill>
              </a:rPr>
              <a:t>Quello di Gesù è di rinascita nel suo Corpo Mistico.</a:t>
            </a:r>
          </a:p>
          <a:p>
            <a:pPr algn="ctr">
              <a:lnSpc>
                <a:spcPct val="150000"/>
              </a:lnSpc>
            </a:pPr>
            <a:endParaRPr lang="it-IT" sz="1600" dirty="0">
              <a:solidFill>
                <a:srgbClr val="000000"/>
              </a:solidFill>
            </a:endParaRPr>
          </a:p>
        </p:txBody>
      </p:sp>
    </p:spTree>
    <p:extLst>
      <p:ext uri="{BB962C8B-B14F-4D97-AF65-F5344CB8AC3E}">
        <p14:creationId xmlns:p14="http://schemas.microsoft.com/office/powerpoint/2010/main" val="39339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fade">
                                      <p:cBhvr>
                                        <p:cTn id="19" dur="1000"/>
                                        <p:tgtEl>
                                          <p:spTgt spid="2">
                                            <p:txEl>
                                              <p:pRg st="7" end="7"/>
                                            </p:txEl>
                                          </p:spTgt>
                                        </p:tgtEl>
                                      </p:cBhvr>
                                    </p:animEffect>
                                    <p:anim calcmode="lin" valueType="num">
                                      <p:cBhvr>
                                        <p:cTn id="2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1000"/>
                                        <p:tgtEl>
                                          <p:spTgt spid="2">
                                            <p:txEl>
                                              <p:pRg st="8" end="8"/>
                                            </p:txEl>
                                          </p:spTgt>
                                        </p:tgtEl>
                                      </p:cBhvr>
                                    </p:animEffect>
                                    <p:anim calcmode="lin" valueType="num">
                                      <p:cBhvr>
                                        <p:cTn id="2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Effect transition="in" filter="fade">
                                      <p:cBhvr>
                                        <p:cTn id="29" dur="1000"/>
                                        <p:tgtEl>
                                          <p:spTgt spid="2">
                                            <p:txEl>
                                              <p:pRg st="9" end="9"/>
                                            </p:txEl>
                                          </p:spTgt>
                                        </p:tgtEl>
                                      </p:cBhvr>
                                    </p:animEffect>
                                    <p:anim calcmode="lin" valueType="num">
                                      <p:cBhvr>
                                        <p:cTn id="3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fade">
                                      <p:cBhvr>
                                        <p:cTn id="36" dur="1000"/>
                                        <p:tgtEl>
                                          <p:spTgt spid="2">
                                            <p:txEl>
                                              <p:pRg st="11" end="11"/>
                                            </p:txEl>
                                          </p:spTgt>
                                        </p:tgtEl>
                                      </p:cBhvr>
                                    </p:animEffect>
                                    <p:anim calcmode="lin" valueType="num">
                                      <p:cBhvr>
                                        <p:cTn id="37"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Effect transition="in" filter="fade">
                                      <p:cBhvr>
                                        <p:cTn id="43" dur="1000"/>
                                        <p:tgtEl>
                                          <p:spTgt spid="2">
                                            <p:txEl>
                                              <p:pRg st="12" end="12"/>
                                            </p:txEl>
                                          </p:spTgt>
                                        </p:tgtEl>
                                      </p:cBhvr>
                                    </p:animEffect>
                                    <p:anim calcmode="lin" valueType="num">
                                      <p:cBhvr>
                                        <p:cTn id="44"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443372" y="312763"/>
            <a:ext cx="11305256" cy="6232475"/>
          </a:xfrm>
          <a:prstGeom prst="rect">
            <a:avLst/>
          </a:prstGeom>
          <a:solidFill>
            <a:srgbClr val="FFF4D5"/>
          </a:solidFill>
        </p:spPr>
        <p:txBody>
          <a:bodyPr wrap="square">
            <a:spAutoFit/>
          </a:bodyPr>
          <a:lstStyle/>
          <a:p>
            <a:pPr lvl="1">
              <a:lnSpc>
                <a:spcPct val="150000"/>
              </a:lnSpc>
            </a:pPr>
            <a:endParaRPr lang="it-IT" sz="800" dirty="0" smtClean="0">
              <a:solidFill>
                <a:srgbClr val="000000"/>
              </a:solidFill>
            </a:endParaRPr>
          </a:p>
          <a:p>
            <a:pPr lvl="1" algn="ctr">
              <a:lnSpc>
                <a:spcPct val="150000"/>
              </a:lnSpc>
            </a:pPr>
            <a:r>
              <a:rPr lang="it-IT" sz="2800" dirty="0" smtClean="0">
                <a:solidFill>
                  <a:srgbClr val="000000"/>
                </a:solidFill>
              </a:rPr>
              <a:t>Nel cristianesimo solo</a:t>
            </a:r>
            <a:r>
              <a:rPr lang="it-IT" sz="2800" b="1" dirty="0" smtClean="0">
                <a:solidFill>
                  <a:srgbClr val="000000"/>
                </a:solidFill>
              </a:rPr>
              <a:t> </a:t>
            </a:r>
          </a:p>
          <a:p>
            <a:pPr lvl="1" algn="ctr">
              <a:lnSpc>
                <a:spcPct val="150000"/>
              </a:lnSpc>
            </a:pPr>
            <a:r>
              <a:rPr lang="it-IT" sz="2800" b="1" dirty="0" smtClean="0">
                <a:solidFill>
                  <a:srgbClr val="000000"/>
                </a:solidFill>
              </a:rPr>
              <a:t>CRISTO </a:t>
            </a:r>
          </a:p>
          <a:p>
            <a:pPr lvl="1" algn="ctr">
              <a:lnSpc>
                <a:spcPct val="150000"/>
              </a:lnSpc>
            </a:pPr>
            <a:r>
              <a:rPr lang="it-IT" sz="2800" b="1" dirty="0" smtClean="0">
                <a:solidFill>
                  <a:srgbClr val="000000"/>
                </a:solidFill>
              </a:rPr>
              <a:t>SALVA</a:t>
            </a:r>
            <a:r>
              <a:rPr lang="it-IT" sz="2800" dirty="0" smtClean="0">
                <a:solidFill>
                  <a:srgbClr val="000000"/>
                </a:solidFill>
              </a:rPr>
              <a:t> e </a:t>
            </a:r>
            <a:r>
              <a:rPr lang="it-IT" sz="2800" b="1" dirty="0" smtClean="0">
                <a:solidFill>
                  <a:srgbClr val="000000"/>
                </a:solidFill>
              </a:rPr>
              <a:t>CANCELLA</a:t>
            </a:r>
            <a:r>
              <a:rPr lang="it-IT" sz="2800" dirty="0" smtClean="0">
                <a:solidFill>
                  <a:srgbClr val="000000"/>
                </a:solidFill>
              </a:rPr>
              <a:t> i peccati.</a:t>
            </a:r>
          </a:p>
          <a:p>
            <a:pPr lvl="1" algn="ctr">
              <a:lnSpc>
                <a:spcPct val="150000"/>
              </a:lnSpc>
            </a:pPr>
            <a:endParaRPr lang="it-IT" sz="1100" dirty="0" smtClean="0">
              <a:solidFill>
                <a:srgbClr val="000000"/>
              </a:solidFill>
            </a:endParaRPr>
          </a:p>
          <a:p>
            <a:pPr lvl="1" algn="ctr">
              <a:lnSpc>
                <a:spcPct val="150000"/>
              </a:lnSpc>
            </a:pPr>
            <a:r>
              <a:rPr lang="it-IT" sz="2400" dirty="0" smtClean="0">
                <a:solidFill>
                  <a:srgbClr val="000000"/>
                </a:solidFill>
              </a:rPr>
              <a:t>Per fare questo usa degli strumenti visibili, anche nella liturgia, </a:t>
            </a:r>
          </a:p>
          <a:p>
            <a:pPr lvl="1" algn="ctr">
              <a:lnSpc>
                <a:spcPct val="150000"/>
              </a:lnSpc>
            </a:pPr>
            <a:r>
              <a:rPr lang="it-IT" sz="2400" dirty="0" smtClean="0">
                <a:solidFill>
                  <a:srgbClr val="000000"/>
                </a:solidFill>
              </a:rPr>
              <a:t>che sono i sacramenti.</a:t>
            </a:r>
          </a:p>
          <a:p>
            <a:pPr lvl="1" algn="ctr">
              <a:lnSpc>
                <a:spcPct val="150000"/>
              </a:lnSpc>
            </a:pPr>
            <a:endParaRPr lang="it-IT" sz="1100" dirty="0" smtClean="0">
              <a:solidFill>
                <a:srgbClr val="000000"/>
              </a:solidFill>
            </a:endParaRPr>
          </a:p>
          <a:p>
            <a:pPr lvl="1" algn="ctr">
              <a:lnSpc>
                <a:spcPct val="150000"/>
              </a:lnSpc>
            </a:pPr>
            <a:r>
              <a:rPr lang="it-IT" sz="2400" dirty="0" smtClean="0">
                <a:solidFill>
                  <a:srgbClr val="000000"/>
                </a:solidFill>
              </a:rPr>
              <a:t>Ma potrebbe usare altre vie, a noi non visibili, </a:t>
            </a:r>
          </a:p>
          <a:p>
            <a:pPr lvl="1" algn="ctr">
              <a:lnSpc>
                <a:spcPct val="150000"/>
              </a:lnSpc>
            </a:pPr>
            <a:r>
              <a:rPr lang="it-IT" sz="2400" dirty="0" smtClean="0">
                <a:solidFill>
                  <a:srgbClr val="000000"/>
                </a:solidFill>
              </a:rPr>
              <a:t>e che solo lui conosce passando anche nelle altre religioni.</a:t>
            </a:r>
          </a:p>
          <a:p>
            <a:pPr lvl="1" algn="ctr">
              <a:lnSpc>
                <a:spcPct val="150000"/>
              </a:lnSpc>
            </a:pPr>
            <a:r>
              <a:rPr lang="it-IT" sz="2400" dirty="0" smtClean="0">
                <a:solidFill>
                  <a:srgbClr val="000000"/>
                </a:solidFill>
              </a:rPr>
              <a:t>Il Concilio Vaticano II afferma che in ogni religione </a:t>
            </a:r>
          </a:p>
          <a:p>
            <a:pPr lvl="1" algn="ctr">
              <a:lnSpc>
                <a:spcPct val="150000"/>
              </a:lnSpc>
            </a:pPr>
            <a:r>
              <a:rPr lang="it-IT" sz="2400" dirty="0" smtClean="0">
                <a:solidFill>
                  <a:srgbClr val="000000"/>
                </a:solidFill>
              </a:rPr>
              <a:t>vi sono elementi di verità e di santificazione.</a:t>
            </a:r>
          </a:p>
          <a:p>
            <a:pPr algn="ctr">
              <a:lnSpc>
                <a:spcPct val="150000"/>
              </a:lnSpc>
            </a:pPr>
            <a:endParaRPr lang="it-IT" sz="800" dirty="0">
              <a:solidFill>
                <a:srgbClr val="000000"/>
              </a:solidFill>
            </a:endParaRPr>
          </a:p>
        </p:txBody>
      </p:sp>
    </p:spTree>
    <p:extLst>
      <p:ext uri="{BB962C8B-B14F-4D97-AF65-F5344CB8AC3E}">
        <p14:creationId xmlns:p14="http://schemas.microsoft.com/office/powerpoint/2010/main" val="9745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9" end="9"/>
                                            </p:txEl>
                                          </p:spTgt>
                                        </p:tgtEl>
                                        <p:attrNameLst>
                                          <p:attrName>style.visibility</p:attrName>
                                        </p:attrNameLst>
                                      </p:cBhvr>
                                      <p:to>
                                        <p:strVal val="visible"/>
                                      </p:to>
                                    </p:set>
                                    <p:animEffect transition="in" filter="fade">
                                      <p:cBhvr>
                                        <p:cTn id="12" dur="1000"/>
                                        <p:tgtEl>
                                          <p:spTgt spid="2">
                                            <p:txEl>
                                              <p:pRg st="9" end="9"/>
                                            </p:txEl>
                                          </p:spTgt>
                                        </p:tgtEl>
                                      </p:cBhvr>
                                    </p:animEffect>
                                    <p:anim calcmode="lin" valueType="num">
                                      <p:cBhvr>
                                        <p:cTn id="1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Effect transition="in" filter="fade">
                                      <p:cBhvr>
                                        <p:cTn id="19" dur="1000"/>
                                        <p:tgtEl>
                                          <p:spTgt spid="2">
                                            <p:txEl>
                                              <p:pRg st="10" end="10"/>
                                            </p:txEl>
                                          </p:spTgt>
                                        </p:tgtEl>
                                      </p:cBhvr>
                                    </p:animEffect>
                                    <p:anim calcmode="lin" valueType="num">
                                      <p:cBhvr>
                                        <p:cTn id="2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11" end="11"/>
                                            </p:txEl>
                                          </p:spTgt>
                                        </p:tgtEl>
                                        <p:attrNameLst>
                                          <p:attrName>style.visibility</p:attrName>
                                        </p:attrNameLst>
                                      </p:cBhvr>
                                      <p:to>
                                        <p:strVal val="visible"/>
                                      </p:to>
                                    </p:set>
                                    <p:animEffect transition="in" filter="fade">
                                      <p:cBhvr>
                                        <p:cTn id="24" dur="1000"/>
                                        <p:tgtEl>
                                          <p:spTgt spid="2">
                                            <p:txEl>
                                              <p:pRg st="11" end="11"/>
                                            </p:txEl>
                                          </p:spTgt>
                                        </p:tgtEl>
                                      </p:cBhvr>
                                    </p:animEffect>
                                    <p:anim calcmode="lin" valueType="num">
                                      <p:cBhvr>
                                        <p:cTn id="2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3795" name="Rectangle 3"/>
          <p:cNvSpPr>
            <a:spLocks noGrp="1" noChangeArrowheads="1"/>
          </p:cNvSpPr>
          <p:nvPr>
            <p:ph type="body" idx="4294967295"/>
          </p:nvPr>
        </p:nvSpPr>
        <p:spPr>
          <a:xfrm>
            <a:off x="533382" y="224631"/>
            <a:ext cx="11125236" cy="6408738"/>
          </a:xfrm>
          <a:solidFill>
            <a:srgbClr val="FFFCF3"/>
          </a:solidFill>
          <a:ln w="38100">
            <a:solidFill>
              <a:srgbClr val="FFE49F"/>
            </a:solidFill>
            <a:miter lim="800000"/>
            <a:headEnd/>
            <a:tailEnd/>
          </a:ln>
        </p:spPr>
        <p:txBody>
          <a:bodyPr>
            <a:normAutofit/>
          </a:bodyPr>
          <a:lstStyle/>
          <a:p>
            <a:pPr marL="0" indent="0" algn="ctr" eaLnBrk="1" hangingPunct="1">
              <a:lnSpc>
                <a:spcPct val="150000"/>
              </a:lnSpc>
              <a:buNone/>
            </a:pPr>
            <a:r>
              <a:rPr lang="it-IT" altLang="it-IT" sz="4800" b="1" dirty="0" smtClean="0">
                <a:latin typeface="Arial" panose="020B0604020202020204" pitchFamily="34" charset="0"/>
                <a:cs typeface="Arial" panose="020B0604020202020204" pitchFamily="34" charset="0"/>
              </a:rPr>
              <a:t>I battezzati </a:t>
            </a:r>
          </a:p>
          <a:p>
            <a:pPr eaLnBrk="1" hangingPunct="1">
              <a:lnSpc>
                <a:spcPct val="150000"/>
              </a:lnSpc>
              <a:buFontTx/>
              <a:buNone/>
            </a:pPr>
            <a:endParaRPr lang="it-IT" altLang="it-IT" sz="1000" dirty="0">
              <a:latin typeface="Arial" panose="020B0604020202020204" pitchFamily="34" charset="0"/>
              <a:cs typeface="Arial" panose="020B0604020202020204" pitchFamily="34" charset="0"/>
            </a:endParaRPr>
          </a:p>
          <a:p>
            <a:pPr lvl="1">
              <a:lnSpc>
                <a:spcPct val="170000"/>
              </a:lnSpc>
              <a:buFontTx/>
              <a:buNone/>
            </a:pPr>
            <a:r>
              <a:rPr lang="it-IT" altLang="it-IT" dirty="0" smtClean="0">
                <a:latin typeface="Arial" panose="020B0604020202020204" pitchFamily="34" charset="0"/>
                <a:cs typeface="Arial" panose="020B0604020202020204" pitchFamily="34" charset="0"/>
              </a:rPr>
              <a:t>Si insegna che il battesimo è quel sacramento che introduce un individuo nella Chiesa di Cristo e perciò lo salva dalla morte (quella spirituale del peccato originale). </a:t>
            </a:r>
          </a:p>
          <a:p>
            <a:pPr lvl="1">
              <a:lnSpc>
                <a:spcPct val="170000"/>
              </a:lnSpc>
              <a:buFontTx/>
              <a:buNone/>
            </a:pPr>
            <a:r>
              <a:rPr lang="it-IT" altLang="it-IT" dirty="0" smtClean="0">
                <a:latin typeface="Arial" panose="020B0604020202020204" pitchFamily="34" charset="0"/>
                <a:cs typeface="Arial" panose="020B0604020202020204" pitchFamily="34" charset="0"/>
              </a:rPr>
              <a:t>Quello abituale è il battesimo d’acqua, ma quanti sanno che vi possono essere anche </a:t>
            </a:r>
          </a:p>
          <a:p>
            <a:pPr algn="ctr" eaLnBrk="1" hangingPunct="1">
              <a:lnSpc>
                <a:spcPct val="170000"/>
              </a:lnSpc>
              <a:buFontTx/>
              <a:buNone/>
            </a:pPr>
            <a:r>
              <a:rPr lang="it-IT" altLang="it-IT" dirty="0" smtClean="0">
                <a:latin typeface="Arial" panose="020B0604020202020204" pitchFamily="34" charset="0"/>
                <a:cs typeface="Arial" panose="020B0604020202020204" pitchFamily="34" charset="0"/>
              </a:rPr>
              <a:t>il </a:t>
            </a:r>
            <a:r>
              <a:rPr lang="it-IT" altLang="it-IT" b="1" dirty="0" smtClean="0">
                <a:latin typeface="Arial" panose="020B0604020202020204" pitchFamily="34" charset="0"/>
                <a:cs typeface="Arial" panose="020B0604020202020204" pitchFamily="34" charset="0"/>
              </a:rPr>
              <a:t>battesimo di </a:t>
            </a:r>
            <a:r>
              <a:rPr lang="it-IT" altLang="it-IT" b="1" u="sng" dirty="0" smtClean="0">
                <a:solidFill>
                  <a:srgbClr val="CC0000"/>
                </a:solidFill>
                <a:latin typeface="Arial" panose="020B0604020202020204" pitchFamily="34" charset="0"/>
                <a:cs typeface="Arial" panose="020B0604020202020204" pitchFamily="34" charset="0"/>
              </a:rPr>
              <a:t>sangue</a:t>
            </a:r>
            <a:r>
              <a:rPr lang="it-IT" altLang="it-IT" dirty="0" smtClean="0">
                <a:latin typeface="Arial" panose="020B0604020202020204" pitchFamily="34" charset="0"/>
                <a:cs typeface="Arial" panose="020B0604020202020204" pitchFamily="34" charset="0"/>
              </a:rPr>
              <a:t> e, il </a:t>
            </a:r>
            <a:r>
              <a:rPr lang="it-IT" altLang="it-IT" b="1" dirty="0" smtClean="0">
                <a:latin typeface="Arial" panose="020B0604020202020204" pitchFamily="34" charset="0"/>
                <a:cs typeface="Arial" panose="020B0604020202020204" pitchFamily="34" charset="0"/>
              </a:rPr>
              <a:t>battesimo di</a:t>
            </a:r>
            <a:r>
              <a:rPr lang="it-IT" altLang="it-IT" b="1" dirty="0" smtClean="0">
                <a:solidFill>
                  <a:schemeClr val="accent2"/>
                </a:solidFill>
                <a:latin typeface="Arial" panose="020B0604020202020204" pitchFamily="34" charset="0"/>
                <a:cs typeface="Arial" panose="020B0604020202020204" pitchFamily="34" charset="0"/>
              </a:rPr>
              <a:t> </a:t>
            </a:r>
            <a:r>
              <a:rPr lang="it-IT" altLang="it-IT" b="1" u="sng" dirty="0" smtClean="0">
                <a:solidFill>
                  <a:srgbClr val="0070C0"/>
                </a:solidFill>
                <a:latin typeface="Arial" panose="020B0604020202020204" pitchFamily="34" charset="0"/>
                <a:cs typeface="Arial" panose="020B0604020202020204" pitchFamily="34" charset="0"/>
              </a:rPr>
              <a:t>desiderio</a:t>
            </a:r>
            <a:r>
              <a:rPr lang="it-IT" altLang="it-IT" dirty="0" smtClean="0">
                <a:solidFill>
                  <a:srgbClr val="0070C0"/>
                </a:solidFill>
                <a:latin typeface="Arial" panose="020B0604020202020204" pitchFamily="34" charset="0"/>
                <a:cs typeface="Arial" panose="020B0604020202020204" pitchFamily="34" charset="0"/>
              </a:rPr>
              <a:t>? </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body" idx="4294967295"/>
          </p:nvPr>
        </p:nvSpPr>
        <p:spPr>
          <a:xfrm>
            <a:off x="293440" y="314586"/>
            <a:ext cx="11605120" cy="6228829"/>
          </a:xfrm>
          <a:solidFill>
            <a:srgbClr val="FFFCF3"/>
          </a:solidFill>
        </p:spPr>
        <p:txBody>
          <a:bodyPr>
            <a:normAutofit fontScale="92500"/>
          </a:bodyPr>
          <a:lstStyle/>
          <a:p>
            <a:pPr lvl="1">
              <a:lnSpc>
                <a:spcPct val="150000"/>
              </a:lnSpc>
              <a:buFontTx/>
              <a:buNone/>
            </a:pPr>
            <a:r>
              <a:rPr lang="it-IT" altLang="it-IT" sz="3000" dirty="0" smtClean="0">
                <a:latin typeface="Arial" panose="020B0604020202020204" pitchFamily="34" charset="0"/>
                <a:cs typeface="Arial" panose="020B0604020202020204" pitchFamily="34" charset="0"/>
              </a:rPr>
              <a:t>Quello di </a:t>
            </a:r>
            <a:r>
              <a:rPr lang="it-IT" altLang="it-IT" sz="3000" b="1" dirty="0" smtClean="0">
                <a:solidFill>
                  <a:srgbClr val="CC0000"/>
                </a:solidFill>
                <a:latin typeface="Arial" panose="020B0604020202020204" pitchFamily="34" charset="0"/>
                <a:cs typeface="Arial" panose="020B0604020202020204" pitchFamily="34" charset="0"/>
              </a:rPr>
              <a:t>sangue</a:t>
            </a:r>
            <a:r>
              <a:rPr lang="it-IT" altLang="it-IT" sz="3000" dirty="0" smtClean="0">
                <a:latin typeface="Arial" panose="020B0604020202020204" pitchFamily="34" charset="0"/>
                <a:cs typeface="Arial" panose="020B0604020202020204" pitchFamily="34" charset="0"/>
              </a:rPr>
              <a:t> si ha quando le persone vengono uccise </a:t>
            </a:r>
          </a:p>
          <a:p>
            <a:pPr lvl="1">
              <a:lnSpc>
                <a:spcPct val="150000"/>
              </a:lnSpc>
              <a:buFontTx/>
              <a:buNone/>
            </a:pPr>
            <a:r>
              <a:rPr lang="it-IT" altLang="it-IT" sz="3000" dirty="0" smtClean="0">
                <a:latin typeface="Arial" panose="020B0604020202020204" pitchFamily="34" charset="0"/>
                <a:cs typeface="Arial" panose="020B0604020202020204" pitchFamily="34" charset="0"/>
              </a:rPr>
              <a:t>per odio alla loro fede cristiana prima di ricevere il battesimo d’acqua. </a:t>
            </a:r>
          </a:p>
          <a:p>
            <a:pPr lvl="1">
              <a:lnSpc>
                <a:spcPct val="150000"/>
              </a:lnSpc>
              <a:buFontTx/>
              <a:buNone/>
            </a:pPr>
            <a:endParaRPr lang="it-IT" altLang="it-IT" sz="1200" dirty="0" smtClean="0">
              <a:latin typeface="Arial" panose="020B0604020202020204" pitchFamily="34" charset="0"/>
              <a:cs typeface="Arial" panose="020B0604020202020204" pitchFamily="34" charset="0"/>
            </a:endParaRPr>
          </a:p>
          <a:p>
            <a:pPr lvl="1">
              <a:lnSpc>
                <a:spcPct val="150000"/>
              </a:lnSpc>
              <a:buFontTx/>
              <a:buNone/>
            </a:pPr>
            <a:r>
              <a:rPr lang="it-IT" altLang="it-IT" sz="2600" dirty="0" smtClean="0">
                <a:latin typeface="Arial" panose="020B0604020202020204" pitchFamily="34" charset="0"/>
                <a:cs typeface="Arial" panose="020B0604020202020204" pitchFamily="34" charset="0"/>
              </a:rPr>
              <a:t>I martiri sono uccisi per la propria fede o per salvare la vita ad altre persone. </a:t>
            </a:r>
            <a:endParaRPr lang="it-IT" altLang="it-IT" sz="2600" dirty="0">
              <a:latin typeface="Arial" panose="020B0604020202020204" pitchFamily="34" charset="0"/>
              <a:cs typeface="Arial" panose="020B0604020202020204" pitchFamily="34" charset="0"/>
            </a:endParaRPr>
          </a:p>
          <a:p>
            <a:pPr lvl="1">
              <a:lnSpc>
                <a:spcPct val="150000"/>
              </a:lnSpc>
              <a:buFontTx/>
              <a:buNone/>
            </a:pPr>
            <a:r>
              <a:rPr lang="it-IT" altLang="it-IT" sz="2600" dirty="0" smtClean="0">
                <a:latin typeface="Arial" panose="020B0604020202020204" pitchFamily="34" charset="0"/>
                <a:cs typeface="Arial" panose="020B0604020202020204" pitchFamily="34" charset="0"/>
              </a:rPr>
              <a:t>I kamikaze sono ben altro di questo martirio: si fanno uccidere per commettere </a:t>
            </a:r>
          </a:p>
          <a:p>
            <a:pPr lvl="1">
              <a:lnSpc>
                <a:spcPct val="150000"/>
              </a:lnSpc>
              <a:buFontTx/>
              <a:buNone/>
            </a:pPr>
            <a:r>
              <a:rPr lang="it-IT" altLang="it-IT" sz="2600" dirty="0" smtClean="0">
                <a:latin typeface="Arial" panose="020B0604020202020204" pitchFamily="34" charset="0"/>
                <a:cs typeface="Arial" panose="020B0604020202020204" pitchFamily="34" charset="0"/>
              </a:rPr>
              <a:t>omicidi, per uccidere altri...</a:t>
            </a:r>
            <a:endParaRPr lang="it-IT" altLang="it-IT" sz="900" dirty="0" smtClean="0">
              <a:latin typeface="Arial" panose="020B0604020202020204" pitchFamily="34" charset="0"/>
              <a:cs typeface="Arial" panose="020B0604020202020204" pitchFamily="34" charset="0"/>
            </a:endParaRPr>
          </a:p>
          <a:p>
            <a:pPr algn="ctr" eaLnBrk="1" hangingPunct="1">
              <a:lnSpc>
                <a:spcPct val="150000"/>
              </a:lnSpc>
              <a:buFontTx/>
              <a:buNone/>
            </a:pPr>
            <a:r>
              <a:rPr lang="it-IT" altLang="it-IT" sz="3000" dirty="0">
                <a:latin typeface="Arial" panose="020B0604020202020204" pitchFamily="34" charset="0"/>
                <a:cs typeface="Arial" panose="020B0604020202020204" pitchFamily="34" charset="0"/>
              </a:rPr>
              <a:t>Il </a:t>
            </a:r>
            <a:r>
              <a:rPr lang="it-IT" altLang="it-IT" sz="3000" b="1" dirty="0">
                <a:latin typeface="Arial" panose="020B0604020202020204" pitchFamily="34" charset="0"/>
                <a:cs typeface="Arial" panose="020B0604020202020204" pitchFamily="34" charset="0"/>
              </a:rPr>
              <a:t>martirio</a:t>
            </a:r>
            <a:r>
              <a:rPr lang="it-IT" altLang="it-IT" sz="3000" dirty="0">
                <a:latin typeface="Arial" panose="020B0604020202020204" pitchFamily="34" charset="0"/>
                <a:cs typeface="Arial" panose="020B0604020202020204" pitchFamily="34" charset="0"/>
              </a:rPr>
              <a:t> per la fede in Cristo </a:t>
            </a:r>
          </a:p>
          <a:p>
            <a:pPr algn="ctr" eaLnBrk="1" hangingPunct="1">
              <a:lnSpc>
                <a:spcPct val="150000"/>
              </a:lnSpc>
              <a:buFontTx/>
              <a:buNone/>
            </a:pPr>
            <a:r>
              <a:rPr lang="it-IT" altLang="it-IT" sz="3000" dirty="0">
                <a:latin typeface="Arial" panose="020B0604020202020204" pitchFamily="34" charset="0"/>
                <a:cs typeface="Arial" panose="020B0604020202020204" pitchFamily="34" charset="0"/>
              </a:rPr>
              <a:t>è come un battesimo </a:t>
            </a:r>
            <a:r>
              <a:rPr lang="it-IT" altLang="it-IT" sz="3000" dirty="0" smtClean="0">
                <a:latin typeface="Arial" panose="020B0604020202020204" pitchFamily="34" charset="0"/>
                <a:cs typeface="Arial" panose="020B0604020202020204" pitchFamily="34" charset="0"/>
              </a:rPr>
              <a:t>vero </a:t>
            </a:r>
            <a:r>
              <a:rPr lang="it-IT" altLang="it-IT" sz="3000" dirty="0">
                <a:latin typeface="Arial" panose="020B0604020202020204" pitchFamily="34" charset="0"/>
                <a:cs typeface="Arial" panose="020B0604020202020204" pitchFamily="34" charset="0"/>
              </a:rPr>
              <a:t>e proprio </a:t>
            </a:r>
          </a:p>
          <a:p>
            <a:pPr algn="ctr" eaLnBrk="1" hangingPunct="1">
              <a:lnSpc>
                <a:spcPct val="150000"/>
              </a:lnSpc>
              <a:buFontTx/>
              <a:buNone/>
            </a:pPr>
            <a:r>
              <a:rPr lang="it-IT" altLang="it-IT" sz="3000" dirty="0">
                <a:latin typeface="Arial" panose="020B0604020202020204" pitchFamily="34" charset="0"/>
                <a:cs typeface="Arial" panose="020B0604020202020204" pitchFamily="34" charset="0"/>
              </a:rPr>
              <a:t>anche in </a:t>
            </a:r>
            <a:r>
              <a:rPr lang="it-IT" altLang="it-IT" sz="3000" dirty="0" smtClean="0">
                <a:latin typeface="Arial" panose="020B0604020202020204" pitchFamily="34" charset="0"/>
                <a:cs typeface="Arial" panose="020B0604020202020204" pitchFamily="34" charset="0"/>
              </a:rPr>
              <a:t>assenza </a:t>
            </a:r>
            <a:r>
              <a:rPr lang="it-IT" altLang="it-IT" sz="3000" dirty="0">
                <a:latin typeface="Arial" panose="020B0604020202020204" pitchFamily="34" charset="0"/>
                <a:cs typeface="Arial" panose="020B0604020202020204" pitchFamily="34" charset="0"/>
              </a:rPr>
              <a:t>di acqua</a:t>
            </a:r>
            <a:r>
              <a:rPr lang="it-IT" altLang="it-IT" sz="3000" dirty="0" smtClean="0">
                <a:latin typeface="Arial" panose="020B0604020202020204" pitchFamily="34" charset="0"/>
                <a:cs typeface="Arial" panose="020B0604020202020204" pitchFamily="34" charset="0"/>
              </a:rPr>
              <a:t>.</a:t>
            </a:r>
          </a:p>
          <a:p>
            <a:pPr algn="ctr" eaLnBrk="1" hangingPunct="1">
              <a:lnSpc>
                <a:spcPct val="150000"/>
              </a:lnSpc>
              <a:buFontTx/>
              <a:buNone/>
            </a:pPr>
            <a:endParaRPr lang="it-IT" altLang="it-IT" sz="9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body" idx="4294967295"/>
          </p:nvPr>
        </p:nvSpPr>
        <p:spPr>
          <a:xfrm>
            <a:off x="353362" y="477044"/>
            <a:ext cx="11143238" cy="5903913"/>
          </a:xfrm>
          <a:solidFill>
            <a:srgbClr val="FFFCF3"/>
          </a:solidFill>
        </p:spPr>
        <p:txBody>
          <a:bodyPr>
            <a:normAutofit/>
          </a:bodyPr>
          <a:lstStyle/>
          <a:p>
            <a:pPr marL="457200" lvl="1" indent="0" algn="ctr">
              <a:lnSpc>
                <a:spcPct val="145000"/>
              </a:lnSpc>
              <a:buNone/>
            </a:pPr>
            <a:r>
              <a:rPr lang="it-IT" altLang="it-IT" sz="3200" dirty="0">
                <a:latin typeface="Arial" panose="020B0604020202020204" pitchFamily="34" charset="0"/>
                <a:cs typeface="Arial" panose="020B0604020202020204" pitchFamily="34" charset="0"/>
              </a:rPr>
              <a:t>Il battesimo di </a:t>
            </a:r>
            <a:r>
              <a:rPr lang="it-IT" altLang="it-IT" sz="3200" b="1" dirty="0">
                <a:latin typeface="Arial" panose="020B0604020202020204" pitchFamily="34" charset="0"/>
                <a:cs typeface="Arial" panose="020B0604020202020204" pitchFamily="34" charset="0"/>
              </a:rPr>
              <a:t>desiderio</a:t>
            </a:r>
            <a:r>
              <a:rPr lang="it-IT" altLang="it-IT" sz="3200" dirty="0">
                <a:latin typeface="Arial" panose="020B0604020202020204" pitchFamily="34" charset="0"/>
                <a:cs typeface="Arial" panose="020B0604020202020204" pitchFamily="34" charset="0"/>
              </a:rPr>
              <a:t>, </a:t>
            </a:r>
            <a:endParaRPr lang="it-IT" altLang="it-IT" sz="3200" dirty="0" smtClean="0">
              <a:latin typeface="Arial" panose="020B0604020202020204" pitchFamily="34" charset="0"/>
              <a:cs typeface="Arial" panose="020B0604020202020204" pitchFamily="34" charset="0"/>
            </a:endParaRPr>
          </a:p>
          <a:p>
            <a:pPr marL="457200" lvl="1" indent="0">
              <a:lnSpc>
                <a:spcPct val="150000"/>
              </a:lnSpc>
              <a:buNone/>
            </a:pPr>
            <a:r>
              <a:rPr lang="it-IT" dirty="0" smtClean="0">
                <a:latin typeface="Arial" panose="020B0604020202020204" pitchFamily="34" charset="0"/>
                <a:cs typeface="Arial" panose="020B0604020202020204" pitchFamily="34" charset="0"/>
              </a:rPr>
              <a:t>Fin dai </a:t>
            </a:r>
            <a:r>
              <a:rPr lang="it-IT" dirty="0">
                <a:latin typeface="Arial" panose="020B0604020202020204" pitchFamily="34" charset="0"/>
                <a:cs typeface="Arial" panose="020B0604020202020204" pitchFamily="34" charset="0"/>
              </a:rPr>
              <a:t>primi secoli del Cristianesimo </a:t>
            </a:r>
            <a:r>
              <a:rPr lang="it-IT" dirty="0" smtClean="0">
                <a:latin typeface="Arial" panose="020B0604020202020204" pitchFamily="34" charset="0"/>
                <a:cs typeface="Arial" panose="020B0604020202020204" pitchFamily="34" charset="0"/>
              </a:rPr>
              <a:t>esisteva la dottrina cattolica che prevedeva il</a:t>
            </a:r>
            <a:r>
              <a:rPr lang="it-IT" dirty="0">
                <a:latin typeface="Arial" panose="020B0604020202020204" pitchFamily="34" charset="0"/>
                <a:cs typeface="Arial" panose="020B0604020202020204" pitchFamily="34" charset="0"/>
              </a:rPr>
              <a:t> </a:t>
            </a:r>
            <a:r>
              <a:rPr lang="it-IT" b="1" dirty="0">
                <a:latin typeface="Arial" panose="020B0604020202020204" pitchFamily="34" charset="0"/>
                <a:cs typeface="Arial" panose="020B0604020202020204" pitchFamily="34" charset="0"/>
              </a:rPr>
              <a:t>Battesimo </a:t>
            </a:r>
            <a:r>
              <a:rPr lang="it-IT" b="1" dirty="0" smtClean="0">
                <a:latin typeface="Arial" panose="020B0604020202020204" pitchFamily="34" charset="0"/>
                <a:cs typeface="Arial" panose="020B0604020202020204" pitchFamily="34" charset="0"/>
              </a:rPr>
              <a:t>di desiderio. </a:t>
            </a:r>
          </a:p>
          <a:p>
            <a:pPr marL="457200" lvl="1" indent="0">
              <a:lnSpc>
                <a:spcPct val="150000"/>
              </a:lnSpc>
              <a:buNone/>
            </a:pPr>
            <a:r>
              <a:rPr lang="it-IT" dirty="0" smtClean="0">
                <a:latin typeface="Arial" panose="020B0604020202020204" pitchFamily="34" charset="0"/>
                <a:cs typeface="Arial" panose="020B0604020202020204" pitchFamily="34" charset="0"/>
              </a:rPr>
              <a:t>I </a:t>
            </a:r>
            <a:r>
              <a:rPr lang="it-IT" dirty="0">
                <a:latin typeface="Arial" panose="020B0604020202020204" pitchFamily="34" charset="0"/>
                <a:cs typeface="Arial" panose="020B0604020202020204" pitchFamily="34" charset="0"/>
              </a:rPr>
              <a:t>Catecumeni </a:t>
            </a:r>
            <a:r>
              <a:rPr lang="it-IT" dirty="0" smtClean="0">
                <a:latin typeface="Arial" panose="020B0604020202020204" pitchFamily="34" charset="0"/>
                <a:cs typeface="Arial" panose="020B0604020202020204" pitchFamily="34" charset="0"/>
              </a:rPr>
              <a:t>che desideravano il battesimo, </a:t>
            </a:r>
            <a:r>
              <a:rPr lang="it-IT" dirty="0">
                <a:latin typeface="Arial" panose="020B0604020202020204" pitchFamily="34" charset="0"/>
                <a:cs typeface="Arial" panose="020B0604020202020204" pitchFamily="34" charset="0"/>
              </a:rPr>
              <a:t>ma a causa del </a:t>
            </a:r>
            <a:r>
              <a:rPr lang="it-IT" dirty="0" smtClean="0">
                <a:latin typeface="Arial" panose="020B0604020202020204" pitchFamily="34" charset="0"/>
                <a:cs typeface="Arial" panose="020B0604020202020204" pitchFamily="34" charset="0"/>
              </a:rPr>
              <a:t>martirio, o di morte prematura, non </a:t>
            </a:r>
            <a:r>
              <a:rPr lang="it-IT" dirty="0">
                <a:latin typeface="Arial" panose="020B0604020202020204" pitchFamily="34" charset="0"/>
                <a:cs typeface="Arial" panose="020B0604020202020204" pitchFamily="34" charset="0"/>
              </a:rPr>
              <a:t>facevano in tempo a </a:t>
            </a:r>
            <a:r>
              <a:rPr lang="it-IT" dirty="0" smtClean="0">
                <a:latin typeface="Arial" panose="020B0604020202020204" pitchFamily="34" charset="0"/>
                <a:cs typeface="Arial" panose="020B0604020202020204" pitchFamily="34" charset="0"/>
              </a:rPr>
              <a:t>ricevere, il loro stato</a:t>
            </a:r>
            <a:r>
              <a:rPr lang="it-IT" dirty="0">
                <a:latin typeface="Arial" panose="020B0604020202020204" pitchFamily="34" charset="0"/>
                <a:cs typeface="Arial" panose="020B0604020202020204" pitchFamily="34" charset="0"/>
              </a:rPr>
              <a:t> di </a:t>
            </a:r>
            <a:r>
              <a:rPr lang="it-IT" dirty="0" smtClean="0">
                <a:latin typeface="Arial" panose="020B0604020202020204" pitchFamily="34" charset="0"/>
                <a:cs typeface="Arial" panose="020B0604020202020204" pitchFamily="34" charset="0"/>
              </a:rPr>
              <a:t>desiderio al battesimo, era come se lo avessero ricevuto.</a:t>
            </a:r>
            <a:endParaRPr lang="it-IT" altLang="it-IT" dirty="0">
              <a:latin typeface="Arial" panose="020B0604020202020204" pitchFamily="34" charset="0"/>
              <a:cs typeface="Arial" panose="020B0604020202020204" pitchFamily="34" charset="0"/>
            </a:endParaRPr>
          </a:p>
          <a:p>
            <a:pPr lvl="1">
              <a:lnSpc>
                <a:spcPct val="145000"/>
              </a:lnSpc>
            </a:pPr>
            <a:endParaRPr lang="it-IT" altLang="it-IT" sz="1000" dirty="0" smtClean="0">
              <a:latin typeface="Arial" panose="020B0604020202020204" pitchFamily="34" charset="0"/>
              <a:cs typeface="Arial" panose="020B0604020202020204" pitchFamily="34" charset="0"/>
            </a:endParaRPr>
          </a:p>
          <a:p>
            <a:pPr marL="457200" lvl="1" indent="0" algn="ctr">
              <a:lnSpc>
                <a:spcPct val="145000"/>
              </a:lnSpc>
              <a:buNone/>
            </a:pPr>
            <a:r>
              <a:rPr lang="it-IT" altLang="it-IT" sz="2800" dirty="0" smtClean="0">
                <a:latin typeface="Arial" panose="020B0604020202020204" pitchFamily="34" charset="0"/>
                <a:cs typeface="Arial" panose="020B0604020202020204" pitchFamily="34" charset="0"/>
              </a:rPr>
              <a:t>Il battesimo di desiderio lo si </a:t>
            </a:r>
            <a:r>
              <a:rPr lang="it-IT" altLang="it-IT" sz="2800" dirty="0">
                <a:latin typeface="Arial" panose="020B0604020202020204" pitchFamily="34" charset="0"/>
                <a:cs typeface="Arial" panose="020B0604020202020204" pitchFamily="34" charset="0"/>
              </a:rPr>
              <a:t>riceve </a:t>
            </a:r>
            <a:r>
              <a:rPr lang="it-IT" altLang="it-IT" sz="2800" dirty="0" smtClean="0">
                <a:latin typeface="Arial" panose="020B0604020202020204" pitchFamily="34" charset="0"/>
                <a:cs typeface="Arial" panose="020B0604020202020204" pitchFamily="34" charset="0"/>
              </a:rPr>
              <a:t>se </a:t>
            </a:r>
            <a:r>
              <a:rPr lang="it-IT" altLang="it-IT" sz="2800" dirty="0">
                <a:latin typeface="Arial" panose="020B0604020202020204" pitchFamily="34" charset="0"/>
                <a:cs typeface="Arial" panose="020B0604020202020204" pitchFamily="34" charset="0"/>
              </a:rPr>
              <a:t>si desidera </a:t>
            </a:r>
            <a:r>
              <a:rPr lang="it-IT" altLang="it-IT" sz="2800" dirty="0" smtClean="0">
                <a:latin typeface="Arial" panose="020B0604020202020204" pitchFamily="34" charset="0"/>
                <a:cs typeface="Arial" panose="020B0604020202020204" pitchFamily="34" charset="0"/>
              </a:rPr>
              <a:t>Dio</a:t>
            </a:r>
          </a:p>
          <a:p>
            <a:pPr marL="457200" lvl="1" indent="0" algn="ctr">
              <a:lnSpc>
                <a:spcPct val="145000"/>
              </a:lnSpc>
              <a:buNone/>
            </a:pPr>
            <a:r>
              <a:rPr lang="it-IT" altLang="it-IT" sz="2800" dirty="0">
                <a:latin typeface="Arial" panose="020B0604020202020204" pitchFamily="34" charset="0"/>
                <a:cs typeface="Arial" panose="020B0604020202020204" pitchFamily="34" charset="0"/>
              </a:rPr>
              <a:t>c</a:t>
            </a:r>
            <a:r>
              <a:rPr lang="it-IT" altLang="it-IT" sz="2800" dirty="0" smtClean="0">
                <a:latin typeface="Arial" panose="020B0604020202020204" pitchFamily="34" charset="0"/>
                <a:cs typeface="Arial" panose="020B0604020202020204" pitchFamily="34" charset="0"/>
              </a:rPr>
              <a:t>on amore </a:t>
            </a:r>
            <a:r>
              <a:rPr lang="it-IT" altLang="it-IT" sz="2800" dirty="0">
                <a:latin typeface="Arial" panose="020B0604020202020204" pitchFamily="34" charset="0"/>
                <a:cs typeface="Arial" panose="020B0604020202020204" pitchFamily="34" charset="0"/>
              </a:rPr>
              <a:t>sincero onesto, </a:t>
            </a:r>
            <a:r>
              <a:rPr lang="it-IT" altLang="it-IT" sz="2800" dirty="0" smtClean="0">
                <a:latin typeface="Arial" panose="020B0604020202020204" pitchFamily="34" charset="0"/>
                <a:cs typeface="Arial" panose="020B0604020202020204" pitchFamily="34" charset="0"/>
              </a:rPr>
              <a:t>se </a:t>
            </a:r>
            <a:r>
              <a:rPr lang="it-IT" altLang="it-IT" sz="2800" dirty="0">
                <a:latin typeface="Arial" panose="020B0604020202020204" pitchFamily="34" charset="0"/>
                <a:cs typeface="Arial" panose="020B0604020202020204" pitchFamily="34" charset="0"/>
              </a:rPr>
              <a:t>si è alla ricerca della verità. </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731404" y="266596"/>
            <a:ext cx="10729192" cy="6324808"/>
          </a:xfrm>
          <a:prstGeom prst="rect">
            <a:avLst/>
          </a:prstGeom>
          <a:solidFill>
            <a:srgbClr val="FFF4D5"/>
          </a:solidFill>
        </p:spPr>
        <p:txBody>
          <a:bodyPr wrap="square">
            <a:spAutoFit/>
          </a:bodyPr>
          <a:lstStyle/>
          <a:p>
            <a:pPr lvl="1">
              <a:lnSpc>
                <a:spcPct val="150000"/>
              </a:lnSpc>
            </a:pPr>
            <a:endParaRPr lang="it-IT" sz="800" dirty="0" smtClean="0"/>
          </a:p>
          <a:p>
            <a:pPr lvl="1" algn="ctr">
              <a:lnSpc>
                <a:spcPct val="150000"/>
              </a:lnSpc>
            </a:pPr>
            <a:r>
              <a:rPr lang="it-IT" sz="2600" dirty="0" smtClean="0"/>
              <a:t>I sacramenti possono essere </a:t>
            </a:r>
            <a:r>
              <a:rPr lang="it-IT" sz="2600" b="1" dirty="0" smtClean="0"/>
              <a:t>visibili </a:t>
            </a:r>
            <a:r>
              <a:rPr lang="it-IT" sz="2600" b="1" dirty="0"/>
              <a:t>nella </a:t>
            </a:r>
            <a:r>
              <a:rPr lang="it-IT" sz="2600" b="1" dirty="0" smtClean="0"/>
              <a:t>Liturgia </a:t>
            </a:r>
          </a:p>
          <a:p>
            <a:pPr lvl="1">
              <a:lnSpc>
                <a:spcPct val="150000"/>
              </a:lnSpc>
            </a:pPr>
            <a:r>
              <a:rPr lang="it-IT" sz="2600" dirty="0" smtClean="0"/>
              <a:t>e sono la ripetizione di fatti e momenti della vita di Gesù nel tempo della Chiesa e sono sette: il battesimo, la riconfermazione (cresima), l’eucaristia</a:t>
            </a:r>
            <a:r>
              <a:rPr lang="it-IT" sz="2600" dirty="0"/>
              <a:t>, </a:t>
            </a:r>
            <a:r>
              <a:rPr lang="it-IT" sz="2600" dirty="0" smtClean="0"/>
              <a:t>la riconciliazione (la confessione), il matrimonio (come Cristo ha sposato la Chiesa), l’ordine e l’unzione degli infermi </a:t>
            </a:r>
          </a:p>
          <a:p>
            <a:pPr algn="ctr">
              <a:lnSpc>
                <a:spcPct val="150000"/>
              </a:lnSpc>
            </a:pPr>
            <a:r>
              <a:rPr lang="it-IT" sz="2000" dirty="0" smtClean="0"/>
              <a:t>- - - - - - - - - - - </a:t>
            </a:r>
          </a:p>
          <a:p>
            <a:pPr lvl="1" algn="ctr">
              <a:lnSpc>
                <a:spcPct val="150000"/>
              </a:lnSpc>
            </a:pPr>
            <a:r>
              <a:rPr lang="it-IT" sz="2600" dirty="0" smtClean="0"/>
              <a:t>Possono esistere anche i sacramenti </a:t>
            </a:r>
            <a:r>
              <a:rPr lang="it-IT" sz="2600" b="1" dirty="0" smtClean="0"/>
              <a:t>invisibili nella liturgia</a:t>
            </a:r>
          </a:p>
          <a:p>
            <a:pPr lvl="1" algn="ctr">
              <a:lnSpc>
                <a:spcPct val="150000"/>
              </a:lnSpc>
            </a:pPr>
            <a:r>
              <a:rPr lang="it-IT" sz="2600" dirty="0" smtClean="0"/>
              <a:t>e sono tutti quelli che, pur non celebrati con segni liturgici, </a:t>
            </a:r>
          </a:p>
          <a:p>
            <a:pPr lvl="1" algn="ctr">
              <a:lnSpc>
                <a:spcPct val="150000"/>
              </a:lnSpc>
            </a:pPr>
            <a:r>
              <a:rPr lang="it-IT" sz="2600" dirty="0" smtClean="0"/>
              <a:t>rendono anch’essi presente Gesù (avvicinano a Dio),</a:t>
            </a:r>
          </a:p>
          <a:p>
            <a:pPr lvl="1">
              <a:lnSpc>
                <a:spcPct val="150000"/>
              </a:lnSpc>
            </a:pPr>
            <a:r>
              <a:rPr lang="it-IT" sz="2600" dirty="0"/>
              <a:t>e</a:t>
            </a:r>
            <a:r>
              <a:rPr lang="it-IT" sz="2600" dirty="0" smtClean="0"/>
              <a:t>s. la preghiera, l’AMORE sincero, la sofferenza, la carità, ecc.</a:t>
            </a:r>
          </a:p>
          <a:p>
            <a:pPr>
              <a:lnSpc>
                <a:spcPct val="150000"/>
              </a:lnSpc>
            </a:pPr>
            <a:r>
              <a:rPr lang="it-IT" sz="800" dirty="0" smtClean="0"/>
              <a:t> </a:t>
            </a:r>
          </a:p>
        </p:txBody>
      </p:sp>
    </p:spTree>
    <p:extLst>
      <p:ext uri="{BB962C8B-B14F-4D97-AF65-F5344CB8AC3E}">
        <p14:creationId xmlns:p14="http://schemas.microsoft.com/office/powerpoint/2010/main" val="37488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0"/>
                                        <p:tgtEl>
                                          <p:spTgt spid="2">
                                            <p:txEl>
                                              <p:pRg st="6" end="6"/>
                                            </p:txEl>
                                          </p:spTgt>
                                        </p:tgtEl>
                                      </p:cBhvr>
                                    </p:animEffect>
                                    <p:anim calcmode="lin" valueType="num">
                                      <p:cBhvr>
                                        <p:cTn id="1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1000"/>
                                        <p:tgtEl>
                                          <p:spTgt spid="2">
                                            <p:txEl>
                                              <p:pRg st="7" end="7"/>
                                            </p:txEl>
                                          </p:spTgt>
                                        </p:tgtEl>
                                      </p:cBhvr>
                                    </p:animEffect>
                                    <p:anim calcmode="lin" valueType="num">
                                      <p:cBhvr>
                                        <p:cTn id="2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anim calcmode="lin" valueType="num">
                                      <p:cBhvr>
                                        <p:cTn id="2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63491" name="Rectangle 3"/>
          <p:cNvSpPr>
            <a:spLocks noGrp="1" noChangeArrowheads="1"/>
          </p:cNvSpPr>
          <p:nvPr>
            <p:ph type="body" idx="4294967295"/>
          </p:nvPr>
        </p:nvSpPr>
        <p:spPr>
          <a:xfrm>
            <a:off x="771262" y="764630"/>
            <a:ext cx="10649476" cy="5328741"/>
          </a:xfrm>
          <a:solidFill>
            <a:srgbClr val="FFF1CD"/>
          </a:solidFill>
          <a:ln w="38100">
            <a:solidFill>
              <a:schemeClr val="tx1"/>
            </a:solidFill>
            <a:miter lim="800000"/>
            <a:headEnd/>
            <a:tailEnd/>
          </a:ln>
        </p:spPr>
        <p:txBody>
          <a:bodyPr>
            <a:normAutofit fontScale="92500"/>
          </a:bodyPr>
          <a:lstStyle/>
          <a:p>
            <a:pPr algn="ctr" eaLnBrk="1" hangingPunct="1">
              <a:buFontTx/>
              <a:buNone/>
            </a:pPr>
            <a:endParaRPr lang="it-IT" altLang="it-IT" b="1" dirty="0" smtClean="0"/>
          </a:p>
          <a:p>
            <a:pPr algn="ctr" eaLnBrk="1" hangingPunct="1">
              <a:buFontTx/>
              <a:buNone/>
            </a:pPr>
            <a:r>
              <a:rPr lang="it-IT" altLang="it-IT" sz="3500" b="1" dirty="0" smtClean="0">
                <a:latin typeface="Arial" panose="020B0604020202020204" pitchFamily="34" charset="0"/>
                <a:cs typeface="Arial" panose="020B0604020202020204" pitchFamily="34" charset="0"/>
              </a:rPr>
              <a:t>Il battesimo nei Cattolici e nei Protestanti</a:t>
            </a:r>
          </a:p>
          <a:p>
            <a:pPr algn="ctr" eaLnBrk="1" hangingPunct="1">
              <a:buFontTx/>
              <a:buNone/>
            </a:pPr>
            <a:endParaRPr lang="it-IT" altLang="it-IT" sz="1000" b="1" dirty="0"/>
          </a:p>
          <a:p>
            <a:pPr lvl="1">
              <a:lnSpc>
                <a:spcPct val="150000"/>
              </a:lnSpc>
            </a:pPr>
            <a:r>
              <a:rPr lang="it-IT" altLang="it-IT" sz="2600" dirty="0" smtClean="0">
                <a:latin typeface="Arial" panose="020B0604020202020204" pitchFamily="34" charset="0"/>
                <a:cs typeface="Arial" panose="020B0604020202020204" pitchFamily="34" charset="0"/>
              </a:rPr>
              <a:t>Secondo i cristiani cattolici Gesù è venuto a «</a:t>
            </a:r>
            <a:r>
              <a:rPr lang="it-IT" altLang="it-IT" sz="2600" b="1" dirty="0" smtClean="0">
                <a:latin typeface="Arial" panose="020B0604020202020204" pitchFamily="34" charset="0"/>
                <a:cs typeface="Arial" panose="020B0604020202020204" pitchFamily="34" charset="0"/>
              </a:rPr>
              <a:t>cancellare</a:t>
            </a:r>
            <a:r>
              <a:rPr lang="it-IT" altLang="it-IT" sz="2600" dirty="0" smtClean="0">
                <a:latin typeface="Arial" panose="020B0604020202020204" pitchFamily="34" charset="0"/>
                <a:cs typeface="Arial" panose="020B0604020202020204" pitchFamily="34" charset="0"/>
              </a:rPr>
              <a:t>» i peccati, </a:t>
            </a:r>
          </a:p>
          <a:p>
            <a:pPr marL="457200" lvl="1" indent="0">
              <a:lnSpc>
                <a:spcPct val="150000"/>
              </a:lnSpc>
              <a:buNone/>
            </a:pPr>
            <a:r>
              <a:rPr lang="it-IT" altLang="it-IT" sz="2600" dirty="0" smtClean="0">
                <a:latin typeface="Arial" panose="020B0604020202020204" pitchFamily="34" charset="0"/>
                <a:cs typeface="Arial" panose="020B0604020202020204" pitchFamily="34" charset="0"/>
              </a:rPr>
              <a:t>il nuovo battesimo di Gesù è fatto in acqua e in Spirito, cancella, purifica interiormente il peccato originale e i tutti i peccati precedenti personali. </a:t>
            </a:r>
          </a:p>
          <a:p>
            <a:pPr eaLnBrk="1" hangingPunct="1">
              <a:lnSpc>
                <a:spcPct val="150000"/>
              </a:lnSpc>
            </a:pPr>
            <a:endParaRPr lang="it-IT" altLang="it-IT" sz="900" dirty="0" smtClean="0"/>
          </a:p>
          <a:p>
            <a:pPr lvl="1">
              <a:lnSpc>
                <a:spcPct val="150000"/>
              </a:lnSpc>
            </a:pPr>
            <a:r>
              <a:rPr lang="it-IT" altLang="it-IT" sz="2600" dirty="0" smtClean="0">
                <a:latin typeface="Arial" panose="020B0604020202020204" pitchFamily="34" charset="0"/>
                <a:cs typeface="Arial" panose="020B0604020202020204" pitchFamily="34" charset="0"/>
              </a:rPr>
              <a:t>Secondo i cristiani protestanti Gesù è venuto a «</a:t>
            </a:r>
            <a:r>
              <a:rPr lang="it-IT" altLang="it-IT" sz="2600" b="1" dirty="0" smtClean="0">
                <a:latin typeface="Arial" panose="020B0604020202020204" pitchFamily="34" charset="0"/>
                <a:cs typeface="Arial" panose="020B0604020202020204" pitchFamily="34" charset="0"/>
              </a:rPr>
              <a:t>nascondere</a:t>
            </a:r>
            <a:r>
              <a:rPr lang="it-IT" altLang="it-IT" sz="2600" dirty="0" smtClean="0">
                <a:latin typeface="Arial" panose="020B0604020202020204" pitchFamily="34" charset="0"/>
                <a:cs typeface="Arial" panose="020B0604020202020204" pitchFamily="34" charset="0"/>
              </a:rPr>
              <a:t>» i peccati umani di coloro che hanno fede nelle Sacre Scritture.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491">
                                            <p:txEl>
                                              <p:pRg st="3" end="3"/>
                                            </p:txEl>
                                          </p:spTgt>
                                        </p:tgtEl>
                                        <p:attrNameLst>
                                          <p:attrName>style.visibility</p:attrName>
                                        </p:attrNameLst>
                                      </p:cBhvr>
                                      <p:to>
                                        <p:strVal val="visible"/>
                                      </p:to>
                                    </p:set>
                                    <p:animEffect transition="in" filter="fade">
                                      <p:cBhvr>
                                        <p:cTn id="7" dur="1000"/>
                                        <p:tgtEl>
                                          <p:spTgt spid="63491">
                                            <p:txEl>
                                              <p:pRg st="3" end="3"/>
                                            </p:txEl>
                                          </p:spTgt>
                                        </p:tgtEl>
                                      </p:cBhvr>
                                    </p:animEffect>
                                    <p:anim calcmode="lin" valueType="num">
                                      <p:cBhvr>
                                        <p:cTn id="8" dur="10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34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3491">
                                            <p:txEl>
                                              <p:pRg st="4" end="4"/>
                                            </p:txEl>
                                          </p:spTgt>
                                        </p:tgtEl>
                                        <p:attrNameLst>
                                          <p:attrName>style.visibility</p:attrName>
                                        </p:attrNameLst>
                                      </p:cBhvr>
                                      <p:to>
                                        <p:strVal val="visible"/>
                                      </p:to>
                                    </p:set>
                                    <p:animEffect transition="in" filter="fade">
                                      <p:cBhvr>
                                        <p:cTn id="14" dur="1000"/>
                                        <p:tgtEl>
                                          <p:spTgt spid="63491">
                                            <p:txEl>
                                              <p:pRg st="4" end="4"/>
                                            </p:txEl>
                                          </p:spTgt>
                                        </p:tgtEl>
                                      </p:cBhvr>
                                    </p:animEffect>
                                    <p:anim calcmode="lin" valueType="num">
                                      <p:cBhvr>
                                        <p:cTn id="15" dur="10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34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3491">
                                            <p:txEl>
                                              <p:pRg st="6" end="6"/>
                                            </p:txEl>
                                          </p:spTgt>
                                        </p:tgtEl>
                                        <p:attrNameLst>
                                          <p:attrName>style.visibility</p:attrName>
                                        </p:attrNameLst>
                                      </p:cBhvr>
                                      <p:to>
                                        <p:strVal val="visible"/>
                                      </p:to>
                                    </p:set>
                                    <p:animEffect transition="in" filter="fade">
                                      <p:cBhvr>
                                        <p:cTn id="21" dur="1000"/>
                                        <p:tgtEl>
                                          <p:spTgt spid="63491">
                                            <p:txEl>
                                              <p:pRg st="6" end="6"/>
                                            </p:txEl>
                                          </p:spTgt>
                                        </p:tgtEl>
                                      </p:cBhvr>
                                    </p:animEffect>
                                    <p:anim calcmode="lin" valueType="num">
                                      <p:cBhvr>
                                        <p:cTn id="22" dur="1000" fill="hold"/>
                                        <p:tgtEl>
                                          <p:spTgt spid="63491">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6349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4294967295"/>
          </p:nvPr>
        </p:nvSpPr>
        <p:spPr>
          <a:xfrm>
            <a:off x="803412" y="310493"/>
            <a:ext cx="10585176" cy="6237014"/>
          </a:xfrm>
          <a:solidFill>
            <a:srgbClr val="FFF1CD"/>
          </a:solidFill>
          <a:ln>
            <a:solidFill>
              <a:schemeClr val="tx1"/>
            </a:solidFill>
            <a:miter lim="800000"/>
            <a:headEnd/>
            <a:tailEnd/>
          </a:ln>
        </p:spPr>
        <p:txBody>
          <a:bodyPr>
            <a:normAutofit lnSpcReduction="10000"/>
          </a:bodyPr>
          <a:lstStyle/>
          <a:p>
            <a:pPr algn="ctr" eaLnBrk="1" hangingPunct="1">
              <a:lnSpc>
                <a:spcPct val="100000"/>
              </a:lnSpc>
              <a:buFontTx/>
              <a:buNone/>
            </a:pPr>
            <a:r>
              <a:rPr lang="it-IT" altLang="it-IT" b="1" dirty="0" smtClean="0">
                <a:latin typeface="Arial" panose="020B0604020202020204" pitchFamily="34" charset="0"/>
                <a:cs typeface="Arial" panose="020B0604020202020204" pitchFamily="34" charset="0"/>
              </a:rPr>
              <a:t> </a:t>
            </a:r>
            <a:r>
              <a:rPr lang="it-IT" altLang="it-IT" sz="3200" b="1" dirty="0">
                <a:latin typeface="Arial" panose="020B0604020202020204" pitchFamily="34" charset="0"/>
                <a:cs typeface="Arial" panose="020B0604020202020204" pitchFamily="34" charset="0"/>
              </a:rPr>
              <a:t>C</a:t>
            </a:r>
            <a:r>
              <a:rPr lang="it-IT" altLang="it-IT" sz="3200" b="1" dirty="0" smtClean="0">
                <a:latin typeface="Arial" panose="020B0604020202020204" pitchFamily="34" charset="0"/>
                <a:cs typeface="Arial" panose="020B0604020202020204" pitchFamily="34" charset="0"/>
              </a:rPr>
              <a:t>inque definizioni teologiche sulla Chiesa</a:t>
            </a:r>
          </a:p>
          <a:p>
            <a:pPr lvl="1">
              <a:lnSpc>
                <a:spcPct val="100000"/>
              </a:lnSpc>
              <a:buFontTx/>
              <a:buNone/>
            </a:pPr>
            <a:endParaRPr lang="it-IT" altLang="it-IT" sz="2800" b="1" dirty="0" smtClean="0">
              <a:latin typeface="Arial" panose="020B0604020202020204" pitchFamily="34" charset="0"/>
              <a:cs typeface="Arial" panose="020B0604020202020204" pitchFamily="34" charset="0"/>
            </a:endParaRPr>
          </a:p>
          <a:p>
            <a:pPr lvl="1">
              <a:lnSpc>
                <a:spcPct val="100000"/>
              </a:lnSpc>
              <a:buFontTx/>
              <a:buNone/>
            </a:pPr>
            <a:r>
              <a:rPr lang="it-IT" altLang="it-IT" sz="3600" b="1" dirty="0" smtClean="0">
                <a:latin typeface="Arial" panose="020B0604020202020204" pitchFamily="34" charset="0"/>
                <a:cs typeface="Arial" panose="020B0604020202020204" pitchFamily="34" charset="0"/>
              </a:rPr>
              <a:t>La Chiesa è:</a:t>
            </a:r>
          </a:p>
          <a:p>
            <a:pPr algn="ctr" eaLnBrk="1" hangingPunct="1">
              <a:lnSpc>
                <a:spcPct val="150000"/>
              </a:lnSpc>
              <a:buFontTx/>
              <a:buNone/>
            </a:pPr>
            <a:endParaRPr lang="it-IT" altLang="it-IT" sz="800" dirty="0" smtClean="0">
              <a:latin typeface="Arial" panose="020B0604020202020204" pitchFamily="34" charset="0"/>
              <a:cs typeface="Arial" panose="020B0604020202020204" pitchFamily="34" charset="0"/>
            </a:endParaRPr>
          </a:p>
          <a:p>
            <a:pPr lvl="1">
              <a:lnSpc>
                <a:spcPct val="150000"/>
              </a:lnSpc>
              <a:buFontTx/>
              <a:buNone/>
            </a:pPr>
            <a:r>
              <a:rPr lang="it-IT" altLang="it-IT" sz="3500" dirty="0" smtClean="0">
                <a:latin typeface="Arial" panose="020B0604020202020204" pitchFamily="34" charset="0"/>
                <a:cs typeface="Arial" panose="020B0604020202020204" pitchFamily="34" charset="0"/>
              </a:rPr>
              <a:t>1) la </a:t>
            </a:r>
            <a:r>
              <a:rPr lang="it-IT" altLang="it-IT" sz="3500" dirty="0">
                <a:latin typeface="Arial" panose="020B0604020202020204" pitchFamily="34" charset="0"/>
                <a:cs typeface="Arial" panose="020B0604020202020204" pitchFamily="34" charset="0"/>
              </a:rPr>
              <a:t>C</a:t>
            </a:r>
            <a:r>
              <a:rPr lang="it-IT" altLang="it-IT" sz="3500" dirty="0" smtClean="0">
                <a:latin typeface="Arial" panose="020B0604020202020204" pitchFamily="34" charset="0"/>
                <a:cs typeface="Arial" panose="020B0604020202020204" pitchFamily="34" charset="0"/>
              </a:rPr>
              <a:t>omunità di fedeli, l’insieme </a:t>
            </a:r>
            <a:r>
              <a:rPr lang="it-IT" altLang="it-IT" sz="3500" dirty="0">
                <a:latin typeface="Arial" panose="020B0604020202020204" pitchFamily="34" charset="0"/>
                <a:cs typeface="Arial" panose="020B0604020202020204" pitchFamily="34" charset="0"/>
              </a:rPr>
              <a:t>dei cristiani</a:t>
            </a:r>
            <a:endParaRPr lang="it-IT" altLang="it-IT" sz="3500" dirty="0" smtClean="0">
              <a:latin typeface="Arial" panose="020B0604020202020204" pitchFamily="34" charset="0"/>
              <a:cs typeface="Arial" panose="020B0604020202020204" pitchFamily="34" charset="0"/>
            </a:endParaRPr>
          </a:p>
          <a:p>
            <a:pPr lvl="1">
              <a:lnSpc>
                <a:spcPct val="150000"/>
              </a:lnSpc>
              <a:buFontTx/>
              <a:buNone/>
            </a:pPr>
            <a:r>
              <a:rPr lang="it-IT" altLang="it-IT" sz="3500" dirty="0" smtClean="0">
                <a:latin typeface="Arial" panose="020B0604020202020204" pitchFamily="34" charset="0"/>
                <a:cs typeface="Arial" panose="020B0604020202020204" pitchFamily="34" charset="0"/>
              </a:rPr>
              <a:t>2) il </a:t>
            </a:r>
            <a:r>
              <a:rPr lang="it-IT" altLang="it-IT" sz="3500" dirty="0">
                <a:latin typeface="Arial" panose="020B0604020202020204" pitchFamily="34" charset="0"/>
                <a:cs typeface="Arial" panose="020B0604020202020204" pitchFamily="34" charset="0"/>
              </a:rPr>
              <a:t>Popolo di </a:t>
            </a:r>
            <a:r>
              <a:rPr lang="it-IT" altLang="it-IT" sz="3500" dirty="0" smtClean="0">
                <a:latin typeface="Arial" panose="020B0604020202020204" pitchFamily="34" charset="0"/>
                <a:cs typeface="Arial" panose="020B0604020202020204" pitchFamily="34" charset="0"/>
              </a:rPr>
              <a:t>Dio in cammino</a:t>
            </a:r>
            <a:endParaRPr lang="it-IT" altLang="it-IT" sz="3500" dirty="0">
              <a:latin typeface="Arial" panose="020B0604020202020204" pitchFamily="34" charset="0"/>
              <a:cs typeface="Arial" panose="020B0604020202020204" pitchFamily="34" charset="0"/>
            </a:endParaRPr>
          </a:p>
          <a:p>
            <a:pPr lvl="1">
              <a:lnSpc>
                <a:spcPct val="150000"/>
              </a:lnSpc>
              <a:buFontTx/>
              <a:buNone/>
            </a:pPr>
            <a:r>
              <a:rPr lang="it-IT" altLang="it-IT" sz="3500" dirty="0" smtClean="0">
                <a:latin typeface="Arial" panose="020B0604020202020204" pitchFamily="34" charset="0"/>
                <a:cs typeface="Arial" panose="020B0604020202020204" pitchFamily="34" charset="0"/>
              </a:rPr>
              <a:t>3) il Corpo </a:t>
            </a:r>
            <a:r>
              <a:rPr lang="it-IT" altLang="it-IT" sz="3500" dirty="0">
                <a:latin typeface="Arial" panose="020B0604020202020204" pitchFamily="34" charset="0"/>
                <a:cs typeface="Arial" panose="020B0604020202020204" pitchFamily="34" charset="0"/>
              </a:rPr>
              <a:t>Mistico di Cristo </a:t>
            </a:r>
            <a:r>
              <a:rPr lang="it-IT" altLang="it-IT" sz="3500" dirty="0" smtClean="0">
                <a:latin typeface="Arial" panose="020B0604020202020204" pitchFamily="34" charset="0"/>
                <a:cs typeface="Arial" panose="020B0604020202020204" pitchFamily="34" charset="0"/>
              </a:rPr>
              <a:t>Risorto</a:t>
            </a:r>
            <a:endParaRPr lang="it-IT" altLang="it-IT" sz="3500" dirty="0">
              <a:latin typeface="Arial" panose="020B0604020202020204" pitchFamily="34" charset="0"/>
              <a:cs typeface="Arial" panose="020B0604020202020204" pitchFamily="34" charset="0"/>
            </a:endParaRPr>
          </a:p>
          <a:p>
            <a:pPr lvl="1">
              <a:lnSpc>
                <a:spcPct val="150000"/>
              </a:lnSpc>
              <a:buFontTx/>
              <a:buNone/>
            </a:pPr>
            <a:r>
              <a:rPr lang="it-IT" altLang="it-IT" sz="3500" dirty="0" smtClean="0">
                <a:latin typeface="Arial" panose="020B0604020202020204" pitchFamily="34" charset="0"/>
                <a:cs typeface="Arial" panose="020B0604020202020204" pitchFamily="34" charset="0"/>
              </a:rPr>
              <a:t>4) il Sacerdozio Universale di Salvezza </a:t>
            </a:r>
          </a:p>
          <a:p>
            <a:pPr lvl="1">
              <a:lnSpc>
                <a:spcPct val="150000"/>
              </a:lnSpc>
              <a:buNone/>
            </a:pPr>
            <a:r>
              <a:rPr lang="it-IT" altLang="it-IT" sz="3500" dirty="0" smtClean="0">
                <a:latin typeface="Arial" panose="020B0604020202020204" pitchFamily="34" charset="0"/>
                <a:cs typeface="Arial" panose="020B0604020202020204" pitchFamily="34" charset="0"/>
              </a:rPr>
              <a:t>5) il Sacramento </a:t>
            </a:r>
            <a:r>
              <a:rPr lang="it-IT" altLang="it-IT" sz="3500" dirty="0">
                <a:latin typeface="Arial" panose="020B0604020202020204" pitchFamily="34" charset="0"/>
                <a:cs typeface="Arial" panose="020B0604020202020204" pitchFamily="34" charset="0"/>
              </a:rPr>
              <a:t>Universale di </a:t>
            </a:r>
            <a:r>
              <a:rPr lang="it-IT" altLang="it-IT" sz="3500" dirty="0" smtClean="0">
                <a:latin typeface="Arial" panose="020B0604020202020204" pitchFamily="34" charset="0"/>
                <a:cs typeface="Arial" panose="020B0604020202020204" pitchFamily="34" charset="0"/>
              </a:rPr>
              <a:t>Salvezza</a:t>
            </a:r>
            <a:endParaRPr lang="it-IT" altLang="it-IT"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150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3">
                                            <p:txEl>
                                              <p:pRg st="4" end="4"/>
                                            </p:txEl>
                                          </p:spTgt>
                                        </p:tgtEl>
                                        <p:attrNameLst>
                                          <p:attrName>style.visibility</p:attrName>
                                        </p:attrNameLst>
                                      </p:cBhvr>
                                      <p:to>
                                        <p:strVal val="visible"/>
                                      </p:to>
                                    </p:set>
                                    <p:animEffect transition="in" filter="fade">
                                      <p:cBhvr>
                                        <p:cTn id="7" dur="1000"/>
                                        <p:tgtEl>
                                          <p:spTgt spid="30723">
                                            <p:txEl>
                                              <p:pRg st="4" end="4"/>
                                            </p:txEl>
                                          </p:spTgt>
                                        </p:tgtEl>
                                      </p:cBhvr>
                                    </p:animEffect>
                                    <p:anim calcmode="lin" valueType="num">
                                      <p:cBhvr>
                                        <p:cTn id="8" dur="10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07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23">
                                            <p:txEl>
                                              <p:pRg st="5" end="5"/>
                                            </p:txEl>
                                          </p:spTgt>
                                        </p:tgtEl>
                                        <p:attrNameLst>
                                          <p:attrName>style.visibility</p:attrName>
                                        </p:attrNameLst>
                                      </p:cBhvr>
                                      <p:to>
                                        <p:strVal val="visible"/>
                                      </p:to>
                                    </p:set>
                                    <p:animEffect transition="in" filter="fade">
                                      <p:cBhvr>
                                        <p:cTn id="14" dur="1000"/>
                                        <p:tgtEl>
                                          <p:spTgt spid="30723">
                                            <p:txEl>
                                              <p:pRg st="5" end="5"/>
                                            </p:txEl>
                                          </p:spTgt>
                                        </p:tgtEl>
                                      </p:cBhvr>
                                    </p:animEffect>
                                    <p:anim calcmode="lin" valueType="num">
                                      <p:cBhvr>
                                        <p:cTn id="15" dur="10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07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animEffect transition="in" filter="fade">
                                      <p:cBhvr>
                                        <p:cTn id="21" dur="1000"/>
                                        <p:tgtEl>
                                          <p:spTgt spid="30723">
                                            <p:txEl>
                                              <p:pRg st="6" end="6"/>
                                            </p:txEl>
                                          </p:spTgt>
                                        </p:tgtEl>
                                      </p:cBhvr>
                                    </p:animEffect>
                                    <p:anim calcmode="lin" valueType="num">
                                      <p:cBhvr>
                                        <p:cTn id="22" dur="10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072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23">
                                            <p:txEl>
                                              <p:pRg st="7" end="7"/>
                                            </p:txEl>
                                          </p:spTgt>
                                        </p:tgtEl>
                                        <p:attrNameLst>
                                          <p:attrName>style.visibility</p:attrName>
                                        </p:attrNameLst>
                                      </p:cBhvr>
                                      <p:to>
                                        <p:strVal val="visible"/>
                                      </p:to>
                                    </p:set>
                                    <p:animEffect transition="in" filter="fade">
                                      <p:cBhvr>
                                        <p:cTn id="28" dur="1000"/>
                                        <p:tgtEl>
                                          <p:spTgt spid="30723">
                                            <p:txEl>
                                              <p:pRg st="7" end="7"/>
                                            </p:txEl>
                                          </p:spTgt>
                                        </p:tgtEl>
                                      </p:cBhvr>
                                    </p:animEffect>
                                    <p:anim calcmode="lin" valueType="num">
                                      <p:cBhvr>
                                        <p:cTn id="29" dur="1000" fill="hold"/>
                                        <p:tgtEl>
                                          <p:spTgt spid="3072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072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23">
                                            <p:txEl>
                                              <p:pRg st="8" end="8"/>
                                            </p:txEl>
                                          </p:spTgt>
                                        </p:tgtEl>
                                        <p:attrNameLst>
                                          <p:attrName>style.visibility</p:attrName>
                                        </p:attrNameLst>
                                      </p:cBhvr>
                                      <p:to>
                                        <p:strVal val="visible"/>
                                      </p:to>
                                    </p:set>
                                    <p:animEffect transition="in" filter="fade">
                                      <p:cBhvr>
                                        <p:cTn id="35" dur="1000"/>
                                        <p:tgtEl>
                                          <p:spTgt spid="30723">
                                            <p:txEl>
                                              <p:pRg st="8" end="8"/>
                                            </p:txEl>
                                          </p:spTgt>
                                        </p:tgtEl>
                                      </p:cBhvr>
                                    </p:animEffect>
                                    <p:anim calcmode="lin" valueType="num">
                                      <p:cBhvr>
                                        <p:cTn id="36" dur="1000" fill="hold"/>
                                        <p:tgtEl>
                                          <p:spTgt spid="3072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072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69634" name="Rectangle 2" descr="Stampati"/>
          <p:cNvSpPr>
            <a:spLocks noChangeArrowheads="1"/>
          </p:cNvSpPr>
          <p:nvPr/>
        </p:nvSpPr>
        <p:spPr bwMode="auto">
          <a:xfrm>
            <a:off x="659223" y="655933"/>
            <a:ext cx="10873555" cy="554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20000"/>
              </a:lnSpc>
              <a:spcBef>
                <a:spcPct val="0"/>
              </a:spcBef>
              <a:buFontTx/>
              <a:buNone/>
            </a:pPr>
            <a:r>
              <a:rPr lang="it-IT" altLang="it-IT" sz="2400" dirty="0">
                <a:latin typeface="Arial" panose="020B0604020202020204" pitchFamily="34" charset="0"/>
                <a:cs typeface="Arial" panose="020B0604020202020204" pitchFamily="34" charset="0"/>
              </a:rPr>
              <a:t>Tale frase porterà Paolo a concludere che la Chiesa </a:t>
            </a:r>
          </a:p>
          <a:p>
            <a:pPr algn="ctr" eaLnBrk="1" hangingPunct="1">
              <a:lnSpc>
                <a:spcPct val="120000"/>
              </a:lnSpc>
              <a:spcBef>
                <a:spcPct val="0"/>
              </a:spcBef>
              <a:buFontTx/>
              <a:buNone/>
            </a:pPr>
            <a:r>
              <a:rPr lang="it-IT" altLang="it-IT" sz="2400" dirty="0">
                <a:latin typeface="Arial" panose="020B0604020202020204" pitchFamily="34" charset="0"/>
                <a:cs typeface="Arial" panose="020B0604020202020204" pitchFamily="34" charset="0"/>
              </a:rPr>
              <a:t>è anche la continuazione del misterioso Corpo di Cristo. </a:t>
            </a:r>
          </a:p>
          <a:p>
            <a:pPr eaLnBrk="1" hangingPunct="1">
              <a:lnSpc>
                <a:spcPct val="100000"/>
              </a:lnSpc>
              <a:spcBef>
                <a:spcPct val="0"/>
              </a:spcBef>
              <a:buFontTx/>
              <a:buNone/>
            </a:pPr>
            <a:endParaRPr lang="it-IT" altLang="it-IT" sz="800" dirty="0">
              <a:latin typeface="Arial" panose="020B0604020202020204" pitchFamily="34" charset="0"/>
              <a:cs typeface="Arial" panose="020B0604020202020204" pitchFamily="34" charset="0"/>
            </a:endParaRPr>
          </a:p>
          <a:p>
            <a:pPr eaLnBrk="1" hangingPunct="1">
              <a:lnSpc>
                <a:spcPct val="130000"/>
              </a:lnSpc>
              <a:spcBef>
                <a:spcPct val="0"/>
              </a:spcBef>
              <a:buFontTx/>
              <a:buNone/>
            </a:pPr>
            <a:r>
              <a:rPr lang="it-IT" altLang="it-IT" sz="2400" dirty="0">
                <a:latin typeface="Arial" panose="020B0604020202020204" pitchFamily="34" charset="0"/>
                <a:cs typeface="Arial" panose="020B0604020202020204" pitchFamily="34" charset="0"/>
              </a:rPr>
              <a:t>Ma quale Cristo? </a:t>
            </a:r>
          </a:p>
          <a:p>
            <a:pPr eaLnBrk="1" hangingPunct="1">
              <a:lnSpc>
                <a:spcPct val="130000"/>
              </a:lnSpc>
              <a:spcBef>
                <a:spcPct val="0"/>
              </a:spcBef>
              <a:buFontTx/>
              <a:buNone/>
            </a:pPr>
            <a:r>
              <a:rPr lang="it-IT" altLang="it-IT" sz="2400" dirty="0">
                <a:latin typeface="Arial" panose="020B0604020202020204" pitchFamily="34" charset="0"/>
                <a:cs typeface="Arial" panose="020B0604020202020204" pitchFamily="34" charset="0"/>
              </a:rPr>
              <a:t>NON il Gesù di Nazareth carpentiere prima della crocifissione! </a:t>
            </a:r>
          </a:p>
          <a:p>
            <a:pPr eaLnBrk="1" hangingPunct="1">
              <a:lnSpc>
                <a:spcPct val="100000"/>
              </a:lnSpc>
              <a:spcBef>
                <a:spcPct val="0"/>
              </a:spcBef>
              <a:buFontTx/>
              <a:buNone/>
            </a:pPr>
            <a:endParaRPr lang="it-IT" altLang="it-IT" sz="800" dirty="0">
              <a:latin typeface="Arial" panose="020B0604020202020204" pitchFamily="34" charset="0"/>
              <a:cs typeface="Arial" panose="020B0604020202020204" pitchFamily="34" charset="0"/>
            </a:endParaRPr>
          </a:p>
          <a:p>
            <a:pPr eaLnBrk="1" hangingPunct="1">
              <a:lnSpc>
                <a:spcPct val="130000"/>
              </a:lnSpc>
              <a:spcBef>
                <a:spcPct val="0"/>
              </a:spcBef>
              <a:buFontTx/>
              <a:buNone/>
            </a:pPr>
            <a:r>
              <a:rPr lang="it-IT" altLang="it-IT" sz="2400" dirty="0">
                <a:latin typeface="Arial" panose="020B0604020202020204" pitchFamily="34" charset="0"/>
                <a:cs typeface="Arial" panose="020B0604020202020204" pitchFamily="34" charset="0"/>
              </a:rPr>
              <a:t>Ma quello che a Paolo si è rivelato per la prima volta sulla via che conduce a Damasco: </a:t>
            </a:r>
            <a:r>
              <a:rPr lang="it-IT" altLang="it-IT" sz="2400" dirty="0" smtClean="0">
                <a:latin typeface="Arial" panose="020B0604020202020204" pitchFamily="34" charset="0"/>
                <a:cs typeface="Arial" panose="020B0604020202020204" pitchFamily="34" charset="0"/>
              </a:rPr>
              <a:t>ossia il </a:t>
            </a:r>
            <a:r>
              <a:rPr lang="it-IT" altLang="it-IT" sz="2400" b="1" dirty="0" smtClean="0">
                <a:latin typeface="Arial" panose="020B0604020202020204" pitchFamily="34" charset="0"/>
                <a:cs typeface="Arial" panose="020B0604020202020204" pitchFamily="34" charset="0"/>
              </a:rPr>
              <a:t>Cristo</a:t>
            </a:r>
            <a:r>
              <a:rPr lang="it-IT" altLang="it-IT" sz="2400" dirty="0" smtClean="0">
                <a:latin typeface="Arial" panose="020B0604020202020204" pitchFamily="34" charset="0"/>
                <a:cs typeface="Arial" panose="020B0604020202020204" pitchFamily="34" charset="0"/>
              </a:rPr>
              <a:t> </a:t>
            </a:r>
            <a:r>
              <a:rPr lang="it-IT" altLang="it-IT" sz="2400" b="1" dirty="0" smtClean="0">
                <a:latin typeface="Arial" panose="020B0604020202020204" pitchFamily="34" charset="0"/>
                <a:cs typeface="Arial" panose="020B0604020202020204" pitchFamily="34" charset="0"/>
              </a:rPr>
              <a:t>Risorto</a:t>
            </a:r>
            <a:r>
              <a:rPr lang="it-IT" altLang="it-IT" sz="2400" dirty="0">
                <a:latin typeface="Arial" panose="020B0604020202020204" pitchFamily="34" charset="0"/>
                <a:cs typeface="Arial" panose="020B0604020202020204" pitchFamily="34" charset="0"/>
              </a:rPr>
              <a:t>. </a:t>
            </a:r>
          </a:p>
          <a:p>
            <a:pPr eaLnBrk="1" hangingPunct="1">
              <a:lnSpc>
                <a:spcPct val="100000"/>
              </a:lnSpc>
              <a:spcBef>
                <a:spcPct val="0"/>
              </a:spcBef>
              <a:buFontTx/>
              <a:buNone/>
            </a:pPr>
            <a:endParaRPr lang="it-IT" altLang="it-IT" sz="800" dirty="0">
              <a:latin typeface="Arial" panose="020B0604020202020204" pitchFamily="34" charset="0"/>
              <a:cs typeface="Arial" panose="020B0604020202020204" pitchFamily="34" charset="0"/>
            </a:endParaRPr>
          </a:p>
          <a:p>
            <a:pPr eaLnBrk="1" hangingPunct="1">
              <a:lnSpc>
                <a:spcPct val="125000"/>
              </a:lnSpc>
              <a:spcBef>
                <a:spcPct val="0"/>
              </a:spcBef>
              <a:buFontTx/>
              <a:buNone/>
            </a:pPr>
            <a:r>
              <a:rPr lang="it-IT" altLang="it-IT" sz="2400" dirty="0">
                <a:latin typeface="Arial" panose="020B0604020202020204" pitchFamily="34" charset="0"/>
                <a:cs typeface="Arial" panose="020B0604020202020204" pitchFamily="34" charset="0"/>
              </a:rPr>
              <a:t>Ora, per Paolo, tutto quello che si afferma di </a:t>
            </a:r>
            <a:r>
              <a:rPr lang="it-IT" altLang="it-IT" sz="2400" b="1" dirty="0">
                <a:latin typeface="Arial" panose="020B0604020202020204" pitchFamily="34" charset="0"/>
                <a:cs typeface="Arial" panose="020B0604020202020204" pitchFamily="34" charset="0"/>
              </a:rPr>
              <a:t>Cristo Risorto </a:t>
            </a:r>
            <a:r>
              <a:rPr lang="it-IT" altLang="it-IT" sz="2400" dirty="0">
                <a:latin typeface="Arial" panose="020B0604020202020204" pitchFamily="34" charset="0"/>
                <a:cs typeface="Arial" panose="020B0604020202020204" pitchFamily="34" charset="0"/>
              </a:rPr>
              <a:t>vale anche per l’insieme dei </a:t>
            </a:r>
            <a:r>
              <a:rPr lang="it-IT" altLang="it-IT" sz="2400" dirty="0" smtClean="0">
                <a:latin typeface="Arial" panose="020B0604020202020204" pitchFamily="34" charset="0"/>
                <a:cs typeface="Arial" panose="020B0604020202020204" pitchFamily="34" charset="0"/>
              </a:rPr>
              <a:t>Cristiani che formano la </a:t>
            </a:r>
            <a:r>
              <a:rPr lang="it-IT" altLang="it-IT" sz="2400" dirty="0">
                <a:latin typeface="Arial" panose="020B0604020202020204" pitchFamily="34" charset="0"/>
                <a:cs typeface="Arial" panose="020B0604020202020204" pitchFamily="34" charset="0"/>
              </a:rPr>
              <a:t>Chiesa. </a:t>
            </a:r>
          </a:p>
          <a:p>
            <a:pPr eaLnBrk="1" hangingPunct="1">
              <a:lnSpc>
                <a:spcPct val="100000"/>
              </a:lnSpc>
              <a:spcBef>
                <a:spcPct val="0"/>
              </a:spcBef>
              <a:buFontTx/>
              <a:buNone/>
            </a:pPr>
            <a:endParaRPr lang="it-IT" altLang="it-IT" sz="800" dirty="0">
              <a:latin typeface="Arial" panose="020B0604020202020204" pitchFamily="34" charset="0"/>
              <a:cs typeface="Arial" panose="020B0604020202020204" pitchFamily="34" charset="0"/>
            </a:endParaRPr>
          </a:p>
          <a:p>
            <a:pPr eaLnBrk="1" hangingPunct="1">
              <a:lnSpc>
                <a:spcPct val="125000"/>
              </a:lnSpc>
              <a:spcBef>
                <a:spcPct val="0"/>
              </a:spcBef>
              <a:buFontTx/>
              <a:buNone/>
            </a:pPr>
            <a:r>
              <a:rPr lang="it-IT" altLang="it-IT" sz="2400" dirty="0">
                <a:latin typeface="Arial" panose="020B0604020202020204" pitchFamily="34" charset="0"/>
                <a:cs typeface="Arial" panose="020B0604020202020204" pitchFamily="34" charset="0"/>
              </a:rPr>
              <a:t>Paolo fu il primo a intuire </a:t>
            </a:r>
            <a:r>
              <a:rPr lang="it-IT" altLang="it-IT" sz="2400" dirty="0" smtClean="0">
                <a:latin typeface="Arial" panose="020B0604020202020204" pitchFamily="34" charset="0"/>
                <a:cs typeface="Arial" panose="020B0604020202020204" pitchFamily="34" charset="0"/>
              </a:rPr>
              <a:t>che </a:t>
            </a:r>
            <a:r>
              <a:rPr lang="it-IT" altLang="it-IT" sz="2400" dirty="0">
                <a:latin typeface="Arial" panose="020B0604020202020204" pitchFamily="34" charset="0"/>
                <a:cs typeface="Arial" panose="020B0604020202020204" pitchFamily="34" charset="0"/>
              </a:rPr>
              <a:t>la</a:t>
            </a:r>
            <a:r>
              <a:rPr lang="it-IT" altLang="it-IT" sz="2000" dirty="0">
                <a:latin typeface="Arial" panose="020B0604020202020204" pitchFamily="34" charset="0"/>
                <a:cs typeface="Arial" panose="020B0604020202020204" pitchFamily="34" charset="0"/>
              </a:rPr>
              <a:t> </a:t>
            </a:r>
            <a:r>
              <a:rPr lang="it-IT" altLang="it-IT" sz="3200" b="1" dirty="0" smtClean="0">
                <a:latin typeface="Arial" panose="020B0604020202020204" pitchFamily="34" charset="0"/>
                <a:cs typeface="Arial" panose="020B0604020202020204" pitchFamily="34" charset="0"/>
              </a:rPr>
              <a:t>CHIESA </a:t>
            </a:r>
            <a:r>
              <a:rPr lang="it-IT" altLang="it-IT" sz="2400" dirty="0" smtClean="0">
                <a:latin typeface="Arial" panose="020B0604020202020204" pitchFamily="34" charset="0"/>
                <a:cs typeface="Arial" panose="020B0604020202020204" pitchFamily="34" charset="0"/>
              </a:rPr>
              <a:t>è </a:t>
            </a:r>
            <a:r>
              <a:rPr lang="it-IT" altLang="it-IT" sz="2400" dirty="0">
                <a:latin typeface="Arial" panose="020B0604020202020204" pitchFamily="34" charset="0"/>
                <a:cs typeface="Arial" panose="020B0604020202020204" pitchFamily="34" charset="0"/>
              </a:rPr>
              <a:t>anche la continuazione del</a:t>
            </a:r>
          </a:p>
          <a:p>
            <a:pPr eaLnBrk="1" hangingPunct="1">
              <a:lnSpc>
                <a:spcPct val="100000"/>
              </a:lnSpc>
              <a:spcBef>
                <a:spcPct val="0"/>
              </a:spcBef>
              <a:buFontTx/>
              <a:buNone/>
            </a:pPr>
            <a:endParaRPr lang="it-IT" altLang="it-IT" sz="800" b="1" dirty="0">
              <a:latin typeface="Arial" panose="020B0604020202020204" pitchFamily="34" charset="0"/>
              <a:cs typeface="Arial" panose="020B0604020202020204" pitchFamily="34" charset="0"/>
            </a:endParaRPr>
          </a:p>
          <a:p>
            <a:pPr algn="ctr" eaLnBrk="1" hangingPunct="1">
              <a:lnSpc>
                <a:spcPct val="100000"/>
              </a:lnSpc>
              <a:spcBef>
                <a:spcPct val="0"/>
              </a:spcBef>
              <a:buFontTx/>
              <a:buNone/>
            </a:pPr>
            <a:r>
              <a:rPr lang="it-IT" altLang="it-IT" sz="2400" b="1" i="1" dirty="0">
                <a:latin typeface="Arial" panose="020B0604020202020204" pitchFamily="34" charset="0"/>
                <a:cs typeface="Arial" panose="020B0604020202020204" pitchFamily="34" charset="0"/>
              </a:rPr>
              <a:t> </a:t>
            </a:r>
            <a:r>
              <a:rPr lang="it-IT" altLang="it-IT" sz="3200" b="1" dirty="0">
                <a:latin typeface="Arial" panose="020B0604020202020204" pitchFamily="34" charset="0"/>
                <a:cs typeface="Arial" panose="020B0604020202020204" pitchFamily="34" charset="0"/>
              </a:rPr>
              <a:t>“Corpo </a:t>
            </a:r>
            <a:r>
              <a:rPr lang="it-IT" altLang="it-IT" sz="3200" b="1" dirty="0" smtClean="0">
                <a:latin typeface="Arial" panose="020B0604020202020204" pitchFamily="34" charset="0"/>
                <a:cs typeface="Arial" panose="020B0604020202020204" pitchFamily="34" charset="0"/>
              </a:rPr>
              <a:t>Mistico</a:t>
            </a:r>
            <a:r>
              <a:rPr lang="it-IT" altLang="it-IT" sz="3200" b="1" dirty="0">
                <a:latin typeface="Arial" panose="020B0604020202020204" pitchFamily="34" charset="0"/>
                <a:cs typeface="Arial" panose="020B0604020202020204" pitchFamily="34" charset="0"/>
              </a:rPr>
              <a:t>” di Cristo Risorto.</a:t>
            </a:r>
            <a:r>
              <a:rPr lang="it-IT" altLang="it-IT" sz="2400" dirty="0">
                <a:latin typeface="Arial" panose="020B0604020202020204" pitchFamily="34" charset="0"/>
                <a:cs typeface="Arial" panose="020B0604020202020204" pitchFamily="34" charset="0"/>
              </a:rPr>
              <a:t> </a:t>
            </a:r>
          </a:p>
        </p:txBody>
      </p:sp>
      <p:sp>
        <p:nvSpPr>
          <p:cNvPr id="69635" name="Line 3"/>
          <p:cNvSpPr>
            <a:spLocks noChangeShapeType="1"/>
          </p:cNvSpPr>
          <p:nvPr/>
        </p:nvSpPr>
        <p:spPr bwMode="auto">
          <a:xfrm>
            <a:off x="3143672" y="6202067"/>
            <a:ext cx="108108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dirty="0"/>
          </a:p>
        </p:txBody>
      </p:sp>
      <p:sp>
        <p:nvSpPr>
          <p:cNvPr id="69636" name="Line 4"/>
          <p:cNvSpPr>
            <a:spLocks noChangeShapeType="1"/>
          </p:cNvSpPr>
          <p:nvPr/>
        </p:nvSpPr>
        <p:spPr bwMode="auto">
          <a:xfrm>
            <a:off x="4439816" y="6221104"/>
            <a:ext cx="129698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dirty="0"/>
          </a:p>
        </p:txBody>
      </p:sp>
      <p:sp>
        <p:nvSpPr>
          <p:cNvPr id="69637" name="Line 5"/>
          <p:cNvSpPr>
            <a:spLocks noChangeShapeType="1"/>
          </p:cNvSpPr>
          <p:nvPr/>
        </p:nvSpPr>
        <p:spPr bwMode="auto">
          <a:xfrm>
            <a:off x="6168008" y="6221104"/>
            <a:ext cx="14398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dirty="0"/>
          </a:p>
        </p:txBody>
      </p:sp>
      <p:sp>
        <p:nvSpPr>
          <p:cNvPr id="69638" name="Line 6"/>
          <p:cNvSpPr>
            <a:spLocks noChangeShapeType="1"/>
          </p:cNvSpPr>
          <p:nvPr/>
        </p:nvSpPr>
        <p:spPr bwMode="auto">
          <a:xfrm>
            <a:off x="7896200" y="6221104"/>
            <a:ext cx="14398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dirty="0"/>
          </a:p>
        </p:txBody>
      </p:sp>
    </p:spTree>
    <p:extLst>
      <p:ext uri="{BB962C8B-B14F-4D97-AF65-F5344CB8AC3E}">
        <p14:creationId xmlns:p14="http://schemas.microsoft.com/office/powerpoint/2010/main" val="4223814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634">
                                            <p:txEl>
                                              <p:pRg st="8" end="8"/>
                                            </p:txEl>
                                          </p:spTgt>
                                        </p:tgtEl>
                                        <p:attrNameLst>
                                          <p:attrName>style.visibility</p:attrName>
                                        </p:attrNameLst>
                                      </p:cBhvr>
                                      <p:to>
                                        <p:strVal val="visible"/>
                                      </p:to>
                                    </p:set>
                                    <p:animEffect transition="in" filter="fade">
                                      <p:cBhvr>
                                        <p:cTn id="7" dur="1000"/>
                                        <p:tgtEl>
                                          <p:spTgt spid="69634">
                                            <p:txEl>
                                              <p:pRg st="8" end="8"/>
                                            </p:txEl>
                                          </p:spTgt>
                                        </p:tgtEl>
                                      </p:cBhvr>
                                    </p:animEffect>
                                    <p:anim calcmode="lin" valueType="num">
                                      <p:cBhvr>
                                        <p:cTn id="8" dur="1000" fill="hold"/>
                                        <p:tgtEl>
                                          <p:spTgt spid="69634">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69634">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634">
                                            <p:txEl>
                                              <p:pRg st="10" end="10"/>
                                            </p:txEl>
                                          </p:spTgt>
                                        </p:tgtEl>
                                        <p:attrNameLst>
                                          <p:attrName>style.visibility</p:attrName>
                                        </p:attrNameLst>
                                      </p:cBhvr>
                                      <p:to>
                                        <p:strVal val="visible"/>
                                      </p:to>
                                    </p:set>
                                    <p:animEffect transition="in" filter="fade">
                                      <p:cBhvr>
                                        <p:cTn id="12" dur="1000"/>
                                        <p:tgtEl>
                                          <p:spTgt spid="69634">
                                            <p:txEl>
                                              <p:pRg st="10" end="10"/>
                                            </p:txEl>
                                          </p:spTgt>
                                        </p:tgtEl>
                                      </p:cBhvr>
                                    </p:animEffect>
                                    <p:anim calcmode="lin" valueType="num">
                                      <p:cBhvr>
                                        <p:cTn id="13" dur="1000" fill="hold"/>
                                        <p:tgtEl>
                                          <p:spTgt spid="69634">
                                            <p:txEl>
                                              <p:pRg st="10" end="10"/>
                                            </p:txEl>
                                          </p:spTgt>
                                        </p:tgtEl>
                                        <p:attrNameLst>
                                          <p:attrName>ppt_x</p:attrName>
                                        </p:attrNameLst>
                                      </p:cBhvr>
                                      <p:tavLst>
                                        <p:tav tm="0">
                                          <p:val>
                                            <p:strVal val="#ppt_x"/>
                                          </p:val>
                                        </p:tav>
                                        <p:tav tm="100000">
                                          <p:val>
                                            <p:strVal val="#ppt_x"/>
                                          </p:val>
                                        </p:tav>
                                      </p:tavLst>
                                    </p:anim>
                                    <p:anim calcmode="lin" valueType="num">
                                      <p:cBhvr>
                                        <p:cTn id="14" dur="1000" fill="hold"/>
                                        <p:tgtEl>
                                          <p:spTgt spid="6963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9634">
                                            <p:txEl>
                                              <p:pRg st="12" end="12"/>
                                            </p:txEl>
                                          </p:spTgt>
                                        </p:tgtEl>
                                        <p:attrNameLst>
                                          <p:attrName>style.visibility</p:attrName>
                                        </p:attrNameLst>
                                      </p:cBhvr>
                                      <p:to>
                                        <p:strVal val="visible"/>
                                      </p:to>
                                    </p:set>
                                    <p:animEffect transition="in" filter="wipe(left)">
                                      <p:cBhvr>
                                        <p:cTn id="19" dur="3000"/>
                                        <p:tgtEl>
                                          <p:spTgt spid="69634">
                                            <p:txEl>
                                              <p:pRg st="12" end="1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9635"/>
                                        </p:tgtEl>
                                        <p:attrNameLst>
                                          <p:attrName>style.visibility</p:attrName>
                                        </p:attrNameLst>
                                      </p:cBhvr>
                                      <p:to>
                                        <p:strVal val="visible"/>
                                      </p:to>
                                    </p:set>
                                    <p:animEffect transition="in" filter="wipe(left)">
                                      <p:cBhvr>
                                        <p:cTn id="24" dur="1000"/>
                                        <p:tgtEl>
                                          <p:spTgt spid="696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wipe(left)">
                                      <p:cBhvr>
                                        <p:cTn id="29" dur="1000"/>
                                        <p:tgtEl>
                                          <p:spTgt spid="696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9637"/>
                                        </p:tgtEl>
                                        <p:attrNameLst>
                                          <p:attrName>style.visibility</p:attrName>
                                        </p:attrNameLst>
                                      </p:cBhvr>
                                      <p:to>
                                        <p:strVal val="visible"/>
                                      </p:to>
                                    </p:set>
                                    <p:animEffect transition="in" filter="wipe(left)">
                                      <p:cBhvr>
                                        <p:cTn id="34" dur="1000"/>
                                        <p:tgtEl>
                                          <p:spTgt spid="696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9638"/>
                                        </p:tgtEl>
                                        <p:attrNameLst>
                                          <p:attrName>style.visibility</p:attrName>
                                        </p:attrNameLst>
                                      </p:cBhvr>
                                      <p:to>
                                        <p:strVal val="visible"/>
                                      </p:to>
                                    </p:set>
                                    <p:animEffect transition="in" filter="wipe(left)">
                                      <p:cBhvr>
                                        <p:cTn id="39" dur="1000"/>
                                        <p:tgtEl>
                                          <p:spTgt spid="69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P spid="69636" grpId="0" animBg="1"/>
      <p:bldP spid="69637" grpId="0" animBg="1"/>
      <p:bldP spid="696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94000">
              <a:srgbClr val="002060"/>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981200" y="260350"/>
            <a:ext cx="8229600" cy="1143000"/>
          </a:xfrm>
          <a:solidFill>
            <a:srgbClr val="FFFF99"/>
          </a:solidFill>
        </p:spPr>
        <p:txBody>
          <a:bodyPr>
            <a:normAutofit/>
          </a:bodyPr>
          <a:lstStyle/>
          <a:p>
            <a:pPr algn="ctr" eaLnBrk="1" hangingPunct="1">
              <a:lnSpc>
                <a:spcPct val="100000"/>
              </a:lnSpc>
            </a:pPr>
            <a:r>
              <a:rPr lang="it-IT" altLang="it-IT" sz="2800" b="1" dirty="0">
                <a:latin typeface="Arial" panose="020B0604020202020204" pitchFamily="34" charset="0"/>
                <a:cs typeface="Arial" panose="020B0604020202020204" pitchFamily="34" charset="0"/>
              </a:rPr>
              <a:t>Elementi di teologia essenziale sulla Chiesa </a:t>
            </a:r>
            <a:br>
              <a:rPr lang="it-IT" altLang="it-IT" sz="2800" b="1" dirty="0">
                <a:latin typeface="Arial" panose="020B0604020202020204" pitchFamily="34" charset="0"/>
                <a:cs typeface="Arial" panose="020B0604020202020204" pitchFamily="34" charset="0"/>
              </a:rPr>
            </a:br>
            <a:r>
              <a:rPr lang="it-IT" altLang="it-IT" sz="2800" b="1" dirty="0">
                <a:latin typeface="Arial" panose="020B0604020202020204" pitchFamily="34" charset="0"/>
                <a:cs typeface="Arial" panose="020B0604020202020204" pitchFamily="34" charset="0"/>
              </a:rPr>
              <a:t>per studenti delle Superiori</a:t>
            </a:r>
            <a:r>
              <a:rPr lang="it-IT" altLang="it-IT" sz="4000" dirty="0">
                <a:latin typeface="Arial" panose="020B0604020202020204" pitchFamily="34" charset="0"/>
                <a:cs typeface="Arial" panose="020B0604020202020204" pitchFamily="34" charset="0"/>
              </a:rPr>
              <a:t> </a:t>
            </a:r>
          </a:p>
        </p:txBody>
      </p:sp>
      <p:sp>
        <p:nvSpPr>
          <p:cNvPr id="87043" name="Rectangle 3"/>
          <p:cNvSpPr>
            <a:spLocks noGrp="1" noChangeArrowheads="1"/>
          </p:cNvSpPr>
          <p:nvPr>
            <p:ph type="body" idx="4294967295"/>
          </p:nvPr>
        </p:nvSpPr>
        <p:spPr>
          <a:xfrm>
            <a:off x="1920082" y="1628775"/>
            <a:ext cx="8351837" cy="4525963"/>
          </a:xfrm>
          <a:solidFill>
            <a:schemeClr val="bg1"/>
          </a:solidFill>
        </p:spPr>
        <p:txBody>
          <a:bodyPr/>
          <a:lstStyle/>
          <a:p>
            <a:pPr eaLnBrk="1" hangingPunct="1">
              <a:buFontTx/>
              <a:buNone/>
            </a:pPr>
            <a:r>
              <a:rPr lang="it-IT" altLang="it-IT" b="1" dirty="0" smtClean="0">
                <a:latin typeface="Arial" panose="020B0604020202020204" pitchFamily="34" charset="0"/>
                <a:cs typeface="Arial" panose="020B0604020202020204" pitchFamily="34" charset="0"/>
              </a:rPr>
              <a:t>La Chiesa è un </a:t>
            </a:r>
            <a:r>
              <a:rPr lang="it-IT" altLang="it-IT" b="1" i="1" dirty="0" smtClean="0">
                <a:latin typeface="Arial" panose="020B0604020202020204" pitchFamily="34" charset="0"/>
                <a:cs typeface="Arial" panose="020B0604020202020204" pitchFamily="34" charset="0"/>
              </a:rPr>
              <a:t>tutt’uno</a:t>
            </a:r>
            <a:r>
              <a:rPr lang="it-IT" altLang="it-IT" b="1" dirty="0" smtClean="0">
                <a:latin typeface="Arial" panose="020B0604020202020204" pitchFamily="34" charset="0"/>
                <a:cs typeface="Arial" panose="020B0604020202020204" pitchFamily="34" charset="0"/>
              </a:rPr>
              <a:t> con Cristo Risorto</a:t>
            </a:r>
          </a:p>
          <a:p>
            <a:pPr eaLnBrk="1" hangingPunct="1"/>
            <a:r>
              <a:rPr lang="it-IT" altLang="it-IT" b="1" dirty="0" smtClean="0">
                <a:latin typeface="Arial" panose="020B0604020202020204" pitchFamily="34" charset="0"/>
                <a:cs typeface="Arial" panose="020B0604020202020204" pitchFamily="34" charset="0"/>
              </a:rPr>
              <a:t>MODULO n. 1</a:t>
            </a:r>
          </a:p>
        </p:txBody>
      </p:sp>
      <p:pic>
        <p:nvPicPr>
          <p:cNvPr id="87045" name="Picture 5" descr="38g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2857500"/>
            <a:ext cx="26987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descr="01 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2600325"/>
            <a:ext cx="1143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fade">
                                      <p:cBhvr>
                                        <p:cTn id="7" dur="2000"/>
                                        <p:tgtEl>
                                          <p:spTgt spid="870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7045"/>
                                        </p:tgtEl>
                                        <p:attrNameLst>
                                          <p:attrName>style.visibility</p:attrName>
                                        </p:attrNameLst>
                                      </p:cBhvr>
                                      <p:to>
                                        <p:strVal val="visible"/>
                                      </p:to>
                                    </p:set>
                                    <p:animEffect transition="in" filter="fade">
                                      <p:cBhvr>
                                        <p:cTn id="12" dur="2000"/>
                                        <p:tgtEl>
                                          <p:spTgt spid="870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nodeType="clickEffect">
                                  <p:stCondLst>
                                    <p:cond delay="0"/>
                                  </p:stCondLst>
                                  <p:childTnLst>
                                    <p:animScale>
                                      <p:cBhvr>
                                        <p:cTn id="16" dur="2000" fill="hold"/>
                                        <p:tgtEl>
                                          <p:spTgt spid="87045"/>
                                        </p:tgtEl>
                                      </p:cBhvr>
                                      <p:by x="150000" y="15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87046"/>
                                        </p:tgtEl>
                                      </p:cBhvr>
                                    </p:animEffect>
                                    <p:set>
                                      <p:cBhvr>
                                        <p:cTn id="21" dur="1" fill="hold">
                                          <p:stCondLst>
                                            <p:cond delay="1999"/>
                                          </p:stCondLst>
                                        </p:cTn>
                                        <p:tgtEl>
                                          <p:spTgt spid="870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gs>
            <a:gs pos="0">
              <a:schemeClr val="bg1"/>
            </a:gs>
            <a:gs pos="0">
              <a:schemeClr val="bg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body" idx="4294967295"/>
          </p:nvPr>
        </p:nvSpPr>
        <p:spPr>
          <a:xfrm>
            <a:off x="911424" y="620713"/>
            <a:ext cx="10369152" cy="5792787"/>
          </a:xfrm>
          <a:noFill/>
          <a:ln w="76200">
            <a:noFill/>
            <a:miter lim="800000"/>
            <a:headEnd/>
            <a:tailEnd/>
          </a:ln>
        </p:spPr>
        <p:txBody>
          <a:bodyPr/>
          <a:lstStyle/>
          <a:p>
            <a:pPr algn="ctr" eaLnBrk="1" hangingPunct="1">
              <a:buFontTx/>
              <a:buNone/>
            </a:pPr>
            <a:r>
              <a:rPr lang="it-IT" altLang="it-IT" sz="3600" b="1" dirty="0"/>
              <a:t>Cristo Risorto</a:t>
            </a:r>
            <a:r>
              <a:rPr lang="it-IT" altLang="it-IT" sz="3600" dirty="0"/>
              <a:t> </a:t>
            </a:r>
          </a:p>
          <a:p>
            <a:pPr algn="ctr" eaLnBrk="1" hangingPunct="1">
              <a:buFontTx/>
              <a:buNone/>
            </a:pPr>
            <a:r>
              <a:rPr lang="it-IT" altLang="it-IT" sz="3600" dirty="0"/>
              <a:t>disse a Paolo la famosa frase:</a:t>
            </a:r>
          </a:p>
          <a:p>
            <a:pPr algn="ctr" eaLnBrk="1" hangingPunct="1">
              <a:buFontTx/>
              <a:buNone/>
            </a:pPr>
            <a:r>
              <a:rPr lang="it-IT" altLang="it-IT" sz="900" dirty="0" smtClean="0">
                <a:latin typeface="Arial" panose="020B0604020202020204" pitchFamily="34" charset="0"/>
                <a:cs typeface="Arial" panose="020B0604020202020204" pitchFamily="34" charset="0"/>
              </a:rPr>
              <a:t> </a:t>
            </a:r>
          </a:p>
          <a:p>
            <a:pPr algn="ctr" eaLnBrk="1" hangingPunct="1">
              <a:buFontTx/>
              <a:buNone/>
            </a:pPr>
            <a:endParaRPr lang="it-IT" altLang="it-IT" sz="1200" dirty="0"/>
          </a:p>
          <a:p>
            <a:pPr algn="ctr" eaLnBrk="1" hangingPunct="1">
              <a:buFontTx/>
              <a:buNone/>
            </a:pPr>
            <a:r>
              <a:rPr lang="it-IT" altLang="it-IT" sz="4400" b="1" dirty="0">
                <a:latin typeface="Arial" panose="020B0604020202020204" pitchFamily="34" charset="0"/>
                <a:cs typeface="Arial" panose="020B0604020202020204" pitchFamily="34" charset="0"/>
              </a:rPr>
              <a:t>“</a:t>
            </a:r>
            <a:r>
              <a:rPr lang="it-IT" altLang="it-IT" sz="4400" b="1" i="1" dirty="0">
                <a:latin typeface="Arial" panose="020B0604020202020204" pitchFamily="34" charset="0"/>
                <a:cs typeface="Arial" panose="020B0604020202020204" pitchFamily="34" charset="0"/>
              </a:rPr>
              <a:t>Saulo Saulo, </a:t>
            </a:r>
          </a:p>
          <a:p>
            <a:pPr algn="ctr" eaLnBrk="1" hangingPunct="1">
              <a:buFontTx/>
              <a:buNone/>
            </a:pPr>
            <a:r>
              <a:rPr lang="it-IT" altLang="it-IT" sz="4400" b="1" i="1" dirty="0" smtClean="0">
                <a:latin typeface="Arial" panose="020B0604020202020204" pitchFamily="34" charset="0"/>
                <a:cs typeface="Arial" panose="020B0604020202020204" pitchFamily="34" charset="0"/>
              </a:rPr>
              <a:t>perché </a:t>
            </a:r>
            <a:r>
              <a:rPr lang="it-IT" altLang="it-IT" sz="4400" b="1" i="1" dirty="0">
                <a:latin typeface="Arial" panose="020B0604020202020204" pitchFamily="34" charset="0"/>
                <a:cs typeface="Arial" panose="020B0604020202020204" pitchFamily="34" charset="0"/>
              </a:rPr>
              <a:t>mi perseguiti?”</a:t>
            </a:r>
            <a:endParaRPr lang="it-IT" altLang="it-IT" dirty="0" smtClean="0">
              <a:latin typeface="Arial" panose="020B0604020202020204" pitchFamily="34" charset="0"/>
              <a:cs typeface="Arial" panose="020B0604020202020204" pitchFamily="34" charset="0"/>
            </a:endParaRPr>
          </a:p>
        </p:txBody>
      </p:sp>
      <p:pic>
        <p:nvPicPr>
          <p:cNvPr id="12" name="Picture 4" descr="39l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40639" y="4221088"/>
            <a:ext cx="8572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gif%20animate%20cavalli%20%28112%2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59151" y="5229226"/>
            <a:ext cx="7921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re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22429" y="4725144"/>
            <a:ext cx="300196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re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80176" y="4365104"/>
            <a:ext cx="99377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7"/>
          <p:cNvSpPr>
            <a:spLocks noChangeArrowheads="1"/>
          </p:cNvSpPr>
          <p:nvPr/>
        </p:nvSpPr>
        <p:spPr bwMode="auto">
          <a:xfrm>
            <a:off x="7438479" y="6165850"/>
            <a:ext cx="1393825" cy="406400"/>
          </a:xfrm>
          <a:prstGeom prst="rect">
            <a:avLst/>
          </a:prstGeom>
          <a:solidFill>
            <a:srgbClr val="FFFF99"/>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30000"/>
              </a:spcBef>
            </a:pPr>
            <a:r>
              <a:rPr lang="it-IT" altLang="it-IT" sz="2000" b="1" dirty="0"/>
              <a:t>La Chiesa</a:t>
            </a:r>
          </a:p>
        </p:txBody>
      </p:sp>
    </p:spTree>
    <p:extLst>
      <p:ext uri="{BB962C8B-B14F-4D97-AF65-F5344CB8AC3E}">
        <p14:creationId xmlns:p14="http://schemas.microsoft.com/office/powerpoint/2010/main" val="1363193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8 0.00278 C 0.03733 0.00347 0.05486 0.00347 0.07223 0.00509 C 0.08282 0.00601 0.09254 0.01133 0.10243 0.01549 C 0.11875 0.02243 0.13768 0.02359 0.15469 0.02613 C 0.17344 0.03214 0.19323 0.02636 0.21198 0.03237 C 0.25157 0.03099 0.29688 0.03214 0.33577 0.01549 C 0.34219 0.00971 0.35105 0.00995 0.35643 0.00278 " pathEditMode="relative" rAng="0" ptsTypes="ffffffA">
                                      <p:cBhvr>
                                        <p:cTn id="6" dur="2000" fill="hold"/>
                                        <p:tgtEl>
                                          <p:spTgt spid="13"/>
                                        </p:tgtEl>
                                        <p:attrNameLst>
                                          <p:attrName>ppt_x</p:attrName>
                                          <p:attrName>ppt_y</p:attrName>
                                        </p:attrNameLst>
                                      </p:cBhvr>
                                      <p:rCtr x="16823" y="148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xit" presetSubtype="0" fill="hold" nodeType="clickEffect">
                                  <p:stCondLst>
                                    <p:cond delay="0"/>
                                  </p:stCondLst>
                                  <p:childTnLst>
                                    <p:animEffect transition="out" filter="fade">
                                      <p:cBhvr>
                                        <p:cTn id="15" dur="2000"/>
                                        <p:tgtEl>
                                          <p:spTgt spid="13"/>
                                        </p:tgtEl>
                                      </p:cBhvr>
                                    </p:animEffect>
                                    <p:anim calcmode="lin" valueType="num">
                                      <p:cBhvr>
                                        <p:cTn id="16" dur="2000"/>
                                        <p:tgtEl>
                                          <p:spTgt spid="13"/>
                                        </p:tgtEl>
                                        <p:attrNameLst>
                                          <p:attrName>style.rotation</p:attrName>
                                        </p:attrNameLst>
                                      </p:cBhvr>
                                      <p:tavLst>
                                        <p:tav tm="0">
                                          <p:val>
                                            <p:fltVal val="0"/>
                                          </p:val>
                                        </p:tav>
                                        <p:tav tm="100000">
                                          <p:val>
                                            <p:fltVal val="720"/>
                                          </p:val>
                                        </p:tav>
                                      </p:tavLst>
                                    </p:anim>
                                    <p:anim calcmode="lin" valueType="num">
                                      <p:cBhvr>
                                        <p:cTn id="17" dur="2000"/>
                                        <p:tgtEl>
                                          <p:spTgt spid="13"/>
                                        </p:tgtEl>
                                        <p:attrNameLst>
                                          <p:attrName>ppt_h</p:attrName>
                                        </p:attrNameLst>
                                      </p:cBhvr>
                                      <p:tavLst>
                                        <p:tav tm="0">
                                          <p:val>
                                            <p:strVal val="ppt_h"/>
                                          </p:val>
                                        </p:tav>
                                        <p:tav tm="100000">
                                          <p:val>
                                            <p:fltVal val="0"/>
                                          </p:val>
                                        </p:tav>
                                      </p:tavLst>
                                    </p:anim>
                                    <p:anim calcmode="lin" valueType="num">
                                      <p:cBhvr>
                                        <p:cTn id="18" dur="2000"/>
                                        <p:tgtEl>
                                          <p:spTgt spid="13"/>
                                        </p:tgtEl>
                                        <p:attrNameLst>
                                          <p:attrName>ppt_w</p:attrName>
                                        </p:attrNameLst>
                                      </p:cBhvr>
                                      <p:tavLst>
                                        <p:tav tm="0">
                                          <p:val>
                                            <p:strVal val="ppt_w"/>
                                          </p:val>
                                        </p:tav>
                                        <p:tav tm="100000">
                                          <p:val>
                                            <p:fltVal val="0"/>
                                          </p:val>
                                        </p:tav>
                                      </p:tavLst>
                                    </p:anim>
                                    <p:set>
                                      <p:cBhvr>
                                        <p:cTn id="19" dur="1" fill="hold">
                                          <p:stCondLst>
                                            <p:cond delay="19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20" presetClass="exit" presetSubtype="0" fill="hold" nodeType="withEffect">
                                  <p:stCondLst>
                                    <p:cond delay="0"/>
                                  </p:stCondLst>
                                  <p:childTnLst>
                                    <p:animEffect transition="out" filter="wedge">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Struttura predefinita">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3208</TotalTime>
  <Words>3913</Words>
  <Application>Microsoft Office PowerPoint</Application>
  <PresentationFormat>Widescreen</PresentationFormat>
  <Paragraphs>501</Paragraphs>
  <Slides>69</Slides>
  <Notes>12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69</vt:i4>
      </vt:variant>
    </vt:vector>
  </HeadingPairs>
  <TitlesOfParts>
    <vt:vector size="75" baseType="lpstr">
      <vt:lpstr>Arial</vt:lpstr>
      <vt:lpstr>Calibri</vt:lpstr>
      <vt:lpstr>Calibri Light</vt:lpstr>
      <vt:lpstr>Comic Sans MS</vt:lpstr>
      <vt:lpstr>Tahoma</vt:lpstr>
      <vt:lpstr>Struttura predefinita</vt:lpstr>
      <vt:lpstr>  Da San Paolo  alla teologia della Chiesa SINTESI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Elementi di teologia essenziale sulla Chiesa  per studenti delle Superiori </vt:lpstr>
      <vt:lpstr>Presentazione standard di PowerPoint</vt:lpstr>
      <vt:lpstr>Chiesa = Corpo Mistico di Cristo Risorto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 San Paolo  alla teologia della Chiesa</dc:title>
  <dc:creator>Claudio</dc:creator>
  <cp:lastModifiedBy>PC Claudio</cp:lastModifiedBy>
  <cp:revision>172</cp:revision>
  <dcterms:created xsi:type="dcterms:W3CDTF">2007-05-02T16:07:03Z</dcterms:created>
  <dcterms:modified xsi:type="dcterms:W3CDTF">2022-04-06T16:12:09Z</dcterms:modified>
</cp:coreProperties>
</file>